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lvl1pPr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1pPr>
    <a:lvl2pPr indent="228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2pPr>
    <a:lvl3pPr indent="457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3pPr>
    <a:lvl4pPr indent="685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4pPr>
    <a:lvl5pPr indent="9144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5pPr>
    <a:lvl6pPr indent="11430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6pPr>
    <a:lvl7pPr indent="1371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7pPr>
    <a:lvl8pPr indent="1600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8pPr>
    <a:lvl9pPr indent="1828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One</a:t>
            </a:r>
            <a:endParaRPr sz="32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Two</a:t>
            </a:r>
            <a:endParaRPr sz="32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Three</a:t>
            </a:r>
            <a:endParaRPr sz="32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Four</a:t>
            </a:r>
            <a:endParaRPr sz="32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1pPr>
      <a:lvl2pPr indent="228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2pPr>
      <a:lvl3pPr indent="457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3pPr>
      <a:lvl4pPr indent="685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4pPr>
      <a:lvl5pPr indent="9144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5pPr>
      <a:lvl6pPr indent="11430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6pPr>
      <a:lvl7pPr indent="1371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7pPr>
      <a:lvl8pPr indent="1600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8pPr>
      <a:lvl9pPr indent="1828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9pPr>
    </p:titleStyle>
    <p:bodyStyle>
      <a:lvl1pPr marL="5334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1pPr>
      <a:lvl2pPr marL="10668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2pPr>
      <a:lvl3pPr marL="16002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3pPr>
      <a:lvl4pPr marL="21336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4pPr>
      <a:lvl5pPr marL="26670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5pPr>
      <a:lvl6pPr marL="32004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6pPr>
      <a:lvl7pPr marL="37338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7pPr>
      <a:lvl8pPr marL="42672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8pPr>
      <a:lvl9pPr marL="48006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Literature Bell Ringers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Sept. 29-Oct. 3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Mon. Sept. 29th- Vocabulary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Create a Frayer model for alliteration. Use the red section of the textbook if you need help.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58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80">
                <a:solidFill>
                  <a:srgbClr val="FFFFFF">
                    <a:alpha val="95000"/>
                  </a:srgbClr>
                </a:solidFill>
              </a:rPr>
              <a:t>Tues. Sept. 30-Figurative Language 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Directions: Write the examples of alliteration in the sentences below. </a:t>
            </a:r>
            <a:endParaRPr sz="4300">
              <a:solidFill>
                <a:srgbClr val="546056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1. She sells seashells by the seashore. </a:t>
            </a:r>
            <a:endParaRPr sz="4300">
              <a:solidFill>
                <a:srgbClr val="546056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2. Delia dropped by Dunkin' Donuts for coffee.</a:t>
            </a:r>
            <a:endParaRPr sz="4300">
              <a:solidFill>
                <a:srgbClr val="546056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3. Chris was craving Krispy Kreme. 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Wed. Oct. 1- Root Words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Directions: Write the root words, definitions, and then come up with one word that includes the root word. </a:t>
            </a:r>
            <a:endParaRPr sz="4300">
              <a:solidFill>
                <a:srgbClr val="546056"/>
              </a:solidFill>
            </a:endParaRPr>
          </a:p>
          <a:p>
            <a:pPr lvl="0" marL="685800" indent="-6858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Fac- make</a:t>
            </a:r>
            <a:endParaRPr sz="4300">
              <a:solidFill>
                <a:srgbClr val="546056"/>
              </a:solidFill>
            </a:endParaRPr>
          </a:p>
          <a:p>
            <a:pPr lvl="0" marL="685800" indent="-6858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Geo- earth</a:t>
            </a:r>
            <a:endParaRPr sz="4300">
              <a:solidFill>
                <a:srgbClr val="546056"/>
              </a:solidFill>
            </a:endParaRPr>
          </a:p>
          <a:p>
            <a:pPr lvl="0" marL="685800" indent="-6858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Morph- shape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