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lvl1pPr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1pPr>
    <a:lvl2pPr indent="2286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2pPr>
    <a:lvl3pPr indent="4572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3pPr>
    <a:lvl4pPr indent="6858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4pPr>
    <a:lvl5pPr indent="9144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5pPr>
    <a:lvl6pPr indent="11430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6pPr>
    <a:lvl7pPr indent="13716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7pPr>
    <a:lvl8pPr indent="16002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8pPr>
    <a:lvl9pPr indent="18288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32829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E4E5C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55D7FF"/>
        </a:fontRef>
        <a:srgbClr val="55D7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4" name="Shape 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One</a:t>
            </a:r>
            <a:endParaRPr cap="all" spc="384" sz="2400">
              <a:solidFill>
                <a:srgbClr val="55D7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Two</a:t>
            </a:r>
            <a:endParaRPr cap="all" spc="384" sz="2400">
              <a:solidFill>
                <a:srgbClr val="55D7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Three</a:t>
            </a:r>
            <a:endParaRPr cap="all" spc="384" sz="2400">
              <a:solidFill>
                <a:srgbClr val="55D7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Four</a:t>
            </a:r>
            <a:endParaRPr cap="all" spc="384" sz="2400">
              <a:solidFill>
                <a:srgbClr val="55D7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One</a:t>
            </a:r>
            <a:endParaRPr cap="all" spc="384" sz="2400">
              <a:solidFill>
                <a:srgbClr val="FFFF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Two</a:t>
            </a:r>
            <a:endParaRPr cap="all" spc="384" sz="2400">
              <a:solidFill>
                <a:srgbClr val="FFFF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Three</a:t>
            </a:r>
            <a:endParaRPr cap="all" spc="384" sz="2400">
              <a:solidFill>
                <a:srgbClr val="FFFF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Four</a:t>
            </a:r>
            <a:endParaRPr cap="all" spc="384" sz="2400">
              <a:solidFill>
                <a:srgbClr val="FFFF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One</a:t>
            </a:r>
            <a:endParaRPr cap="all" spc="384" sz="2400">
              <a:solidFill>
                <a:srgbClr val="FFFF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Two</a:t>
            </a:r>
            <a:endParaRPr cap="all" spc="384" sz="2400">
              <a:solidFill>
                <a:srgbClr val="FFFF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Three</a:t>
            </a:r>
            <a:endParaRPr cap="all" spc="384" sz="2400">
              <a:solidFill>
                <a:srgbClr val="FFFF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Four</a:t>
            </a:r>
            <a:endParaRPr cap="all" spc="384" sz="2400">
              <a:solidFill>
                <a:srgbClr val="FFFF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One</a:t>
            </a:r>
            <a:endParaRPr cap="all" spc="384" sz="2400">
              <a:solidFill>
                <a:srgbClr val="55D7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Two</a:t>
            </a:r>
            <a:endParaRPr cap="all" spc="384" sz="2400">
              <a:solidFill>
                <a:srgbClr val="55D7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Three</a:t>
            </a:r>
            <a:endParaRPr cap="all" spc="384" sz="2400">
              <a:solidFill>
                <a:srgbClr val="55D7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Four</a:t>
            </a:r>
            <a:endParaRPr cap="all" spc="384" sz="2400">
              <a:solidFill>
                <a:srgbClr val="55D7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One</a:t>
            </a:r>
            <a:endParaRPr sz="30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Two</a:t>
            </a:r>
            <a:endParaRPr sz="30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Three</a:t>
            </a:r>
            <a:endParaRPr sz="30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Four</a:t>
            </a:r>
            <a:endParaRPr sz="30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1pPr>
      <a:lvl2pPr indent="2286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2pPr>
      <a:lvl3pPr indent="4572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3pPr>
      <a:lvl4pPr indent="6858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4pPr>
      <a:lvl5pPr indent="9144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5pPr>
      <a:lvl6pPr indent="11430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6pPr>
      <a:lvl7pPr indent="13716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7pPr>
      <a:lvl8pPr indent="16002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8pPr>
      <a:lvl9pPr indent="18288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9pPr>
    </p:titleStyle>
    <p:bodyStyle>
      <a:lvl1pPr marL="4699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1pPr>
      <a:lvl2pPr marL="9398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2pPr>
      <a:lvl3pPr marL="14097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3pPr>
      <a:lvl4pPr marL="18796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4pPr>
      <a:lvl5pPr marL="23495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5pPr>
      <a:lvl6pPr marL="28194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6pPr>
      <a:lvl7pPr marL="32893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7pPr>
      <a:lvl8pPr marL="37592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8pPr>
      <a:lvl9pPr marL="42291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pc="982" sz="6138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82" sz="6138">
                <a:solidFill>
                  <a:srgbClr val="FFFFFF"/>
                </a:solidFill>
              </a:rPr>
              <a:t>Language Bell ringers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Sept. 29-oct. 3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Mon. Sept. 29- Grammar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Directions: Write the sentences and edit them. </a:t>
            </a:r>
            <a:endParaRPr sz="3600">
              <a:solidFill>
                <a:srgbClr val="FFFFFF"/>
              </a:solidFill>
            </a:endParaRPr>
          </a:p>
          <a:p>
            <a:pPr lvl="0" marL="711200" indent="-711200">
              <a:buClrTx/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 only wanted three things for christmas some computer games rollerblades and ice skates</a:t>
            </a:r>
            <a:endParaRPr sz="3600">
              <a:solidFill>
                <a:srgbClr val="FFFFFF"/>
              </a:solidFill>
            </a:endParaRPr>
          </a:p>
          <a:p>
            <a:pPr lvl="0" marL="711200" indent="-711200">
              <a:buClrTx/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never text while driving its dangerous</a:t>
            </a:r>
            <a:endParaRPr sz="3600">
              <a:solidFill>
                <a:srgbClr val="FFFFFF"/>
              </a:solidFill>
            </a:endParaRPr>
          </a:p>
          <a:p>
            <a:pPr lvl="0" marL="711200" indent="-711200">
              <a:buClrTx/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both boy's and girl's is invited to try out for the swim team 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Tues. sept. 30- vocabulary 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Directions: Create Frayer models for the words below. 1. </a:t>
            </a:r>
            <a:endParaRPr sz="3600">
              <a:solidFill>
                <a:srgbClr val="FFFFFF"/>
              </a:solidFill>
            </a:endParaRPr>
          </a:p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1. Diminish (verb)-to cause or make something become less in size</a:t>
            </a:r>
            <a:endParaRPr sz="3600">
              <a:solidFill>
                <a:srgbClr val="FFFFFF"/>
              </a:solidFill>
            </a:endParaRPr>
          </a:p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2.  Disdain (noun)-intense scorn, extreme distaste for someone/something</a:t>
            </a:r>
            <a:endParaRPr sz="3600">
              <a:solidFill>
                <a:srgbClr val="FFFFFF"/>
              </a:solidFill>
            </a:endParaRPr>
          </a:p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3. Dismal (adj)-lacking merit, not good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E3C6E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E3C6E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