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3004800" cy="9753600"/>
  <p:notesSz cx="6858000" cy="9144000"/>
  <p:defaultTextStyle>
    <a:lvl1pPr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1pPr>
    <a:lvl2pPr indent="2286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2pPr>
    <a:lvl3pPr indent="4572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3pPr>
    <a:lvl4pPr indent="6858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4pPr>
    <a:lvl5pPr indent="9144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5pPr>
    <a:lvl6pPr indent="11430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6pPr>
    <a:lvl7pPr indent="13716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7pPr>
    <a:lvl8pPr indent="16002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8pPr>
    <a:lvl9pPr indent="1828800" algn="ctr" defTabSz="584200">
      <a:defRPr sz="4000">
        <a:solidFill>
          <a:srgbClr val="FFFFFF"/>
        </a:solidFill>
        <a:latin typeface="+mn-lt"/>
        <a:ea typeface="+mn-ea"/>
        <a:cs typeface="+mn-cs"/>
        <a:sym typeface="Avenir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1E4E5C"/>
              </a:solidFill>
              <a:prstDash val="solid"/>
              <a:miter lim="400000"/>
            </a:ln>
          </a:left>
          <a:right>
            <a:ln w="12700" cap="flat">
              <a:solidFill>
                <a:srgbClr val="1E4E5C"/>
              </a:solidFill>
              <a:prstDash val="solid"/>
              <a:miter lim="400000"/>
            </a:ln>
          </a:right>
          <a:top>
            <a:ln w="12700" cap="flat">
              <a:solidFill>
                <a:srgbClr val="1E4E5C"/>
              </a:solidFill>
              <a:prstDash val="solid"/>
              <a:miter lim="400000"/>
            </a:ln>
          </a:top>
          <a:bottom>
            <a:ln w="12700" cap="flat">
              <a:solidFill>
                <a:srgbClr val="1E4E5C"/>
              </a:solidFill>
              <a:prstDash val="solid"/>
              <a:miter lim="400000"/>
            </a:ln>
          </a:bottom>
          <a:insideH>
            <a:ln w="12700" cap="flat">
              <a:solidFill>
                <a:srgbClr val="1E4E5C"/>
              </a:solidFill>
              <a:prstDash val="solid"/>
              <a:miter lim="400000"/>
            </a:ln>
          </a:insideH>
          <a:insideV>
            <a:ln w="12700" cap="flat">
              <a:solidFill>
                <a:srgbClr val="1E4E5C"/>
              </a:solidFill>
              <a:prstDash val="solid"/>
              <a:miter lim="400000"/>
            </a:ln>
          </a:insideV>
        </a:tcBdr>
        <a:fill>
          <a:solidFill>
            <a:srgbClr val="375A7D"/>
          </a:solidFill>
        </a:fill>
      </a:tcStyle>
    </a:wholeTbl>
    <a:band2H>
      <a:tcTxStyle b="def" i="def"/>
      <a:tcStyle>
        <a:tcBdr/>
        <a:fill>
          <a:solidFill>
            <a:srgbClr val="3B7499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1E4E5C"/>
              </a:solidFill>
              <a:prstDash val="solid"/>
              <a:miter lim="400000"/>
            </a:ln>
          </a:left>
          <a:right>
            <a:ln w="12700" cap="flat">
              <a:solidFill>
                <a:srgbClr val="53D5FD"/>
              </a:solidFill>
              <a:prstDash val="solid"/>
              <a:miter lim="400000"/>
            </a:ln>
          </a:right>
          <a:top>
            <a:ln w="12700" cap="flat">
              <a:solidFill>
                <a:srgbClr val="1E4E5C"/>
              </a:solidFill>
              <a:prstDash val="solid"/>
              <a:miter lim="400000"/>
            </a:ln>
          </a:top>
          <a:bottom>
            <a:ln w="12700" cap="flat">
              <a:solidFill>
                <a:srgbClr val="1E4E5C"/>
              </a:solidFill>
              <a:prstDash val="solid"/>
              <a:miter lim="400000"/>
            </a:ln>
          </a:bottom>
          <a:insideH>
            <a:ln w="12700" cap="flat">
              <a:solidFill>
                <a:srgbClr val="1E4E5C"/>
              </a:solidFill>
              <a:prstDash val="solid"/>
              <a:miter lim="400000"/>
            </a:ln>
          </a:insideH>
          <a:insideV>
            <a:ln w="12700" cap="flat">
              <a:solidFill>
                <a:srgbClr val="1E4E5C"/>
              </a:solidFill>
              <a:prstDash val="solid"/>
              <a:miter lim="400000"/>
            </a:ln>
          </a:insideV>
        </a:tcBdr>
        <a:fill>
          <a:solidFill>
            <a:srgbClr val="1E3C6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1E4E5C"/>
              </a:solidFill>
              <a:prstDash val="solid"/>
              <a:miter lim="400000"/>
            </a:ln>
          </a:left>
          <a:right>
            <a:ln w="12700" cap="flat">
              <a:solidFill>
                <a:srgbClr val="1E4E5C"/>
              </a:solidFill>
              <a:prstDash val="solid"/>
              <a:miter lim="400000"/>
            </a:ln>
          </a:right>
          <a:top>
            <a:ln w="12700" cap="flat">
              <a:solidFill>
                <a:srgbClr val="53D5FD"/>
              </a:solidFill>
              <a:prstDash val="solid"/>
              <a:miter lim="400000"/>
            </a:ln>
          </a:top>
          <a:bottom>
            <a:ln w="12700" cap="flat">
              <a:solidFill>
                <a:srgbClr val="1E4E5C"/>
              </a:solidFill>
              <a:prstDash val="solid"/>
              <a:miter lim="400000"/>
            </a:ln>
          </a:bottom>
          <a:insideH>
            <a:ln w="12700" cap="flat">
              <a:solidFill>
                <a:srgbClr val="1E4E5C"/>
              </a:solidFill>
              <a:prstDash val="solid"/>
              <a:miter lim="400000"/>
            </a:ln>
          </a:insideH>
          <a:insideV>
            <a:ln w="12700" cap="flat">
              <a:solidFill>
                <a:srgbClr val="1E4E5C"/>
              </a:solidFill>
              <a:prstDash val="solid"/>
              <a:miter lim="400000"/>
            </a:ln>
          </a:insideV>
        </a:tcBdr>
        <a:fill>
          <a:solidFill>
            <a:srgbClr val="1E3C6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1E4E5C"/>
              </a:solidFill>
              <a:prstDash val="solid"/>
              <a:miter lim="400000"/>
            </a:ln>
          </a:left>
          <a:right>
            <a:ln w="12700" cap="flat">
              <a:solidFill>
                <a:srgbClr val="1E4E5C"/>
              </a:solidFill>
              <a:prstDash val="solid"/>
              <a:miter lim="400000"/>
            </a:ln>
          </a:right>
          <a:top>
            <a:ln w="12700" cap="flat">
              <a:solidFill>
                <a:srgbClr val="1E4E5C"/>
              </a:solidFill>
              <a:prstDash val="solid"/>
              <a:miter lim="400000"/>
            </a:ln>
          </a:top>
          <a:bottom>
            <a:ln w="12700" cap="flat">
              <a:solidFill>
                <a:srgbClr val="53D5FD"/>
              </a:solidFill>
              <a:prstDash val="solid"/>
              <a:miter lim="400000"/>
            </a:ln>
          </a:bottom>
          <a:insideH>
            <a:ln w="12700" cap="flat">
              <a:solidFill>
                <a:srgbClr val="1E4E5C"/>
              </a:solidFill>
              <a:prstDash val="solid"/>
              <a:miter lim="400000"/>
            </a:ln>
          </a:insideH>
          <a:insideV>
            <a:ln w="12700" cap="flat">
              <a:solidFill>
                <a:srgbClr val="1E4E5C"/>
              </a:solidFill>
              <a:prstDash val="solid"/>
              <a:miter lim="400000"/>
            </a:ln>
          </a:insideV>
        </a:tcBdr>
        <a:fill>
          <a:solidFill>
            <a:srgbClr val="1E3C6E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venir Medium"/>
          <a:ea typeface="Avenir Medium"/>
          <a:cs typeface="Avenir Medium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381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wholeTbl>
    <a:band2H>
      <a:tcTxStyle b="def" i="def"/>
      <a:tcStyle>
        <a:tcBdr/>
        <a:fill>
          <a:solidFill>
            <a:srgbClr val="0A0A0A">
              <a:alpha val="92000"/>
            </a:srgbClr>
          </a:solidFill>
        </a:fill>
      </a:tcStyle>
    </a:band2H>
    <a:firstCol>
      <a:tcTxStyle b="off" i="off">
        <a:font>
          <a:latin typeface="Avenir Medium"/>
          <a:ea typeface="Avenir Medium"/>
          <a:cs typeface="Avenir Medium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635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381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Avenir Medium"/>
          <a:ea typeface="Avenir Medium"/>
          <a:cs typeface="Avenir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635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>
          <a:latin typeface="Avenir Medium"/>
          <a:ea typeface="Avenir Medium"/>
          <a:cs typeface="Avenir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635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1E4E5C"/>
              </a:solidFill>
              <a:prstDash val="solid"/>
              <a:miter lim="400000"/>
            </a:ln>
          </a:left>
          <a:right>
            <a:ln w="12700" cap="flat">
              <a:solidFill>
                <a:srgbClr val="1E4E5C"/>
              </a:solidFill>
              <a:prstDash val="solid"/>
              <a:miter lim="400000"/>
            </a:ln>
          </a:right>
          <a:top>
            <a:ln w="12700" cap="flat">
              <a:solidFill>
                <a:srgbClr val="1E4E5C"/>
              </a:solidFill>
              <a:prstDash val="solid"/>
              <a:miter lim="400000"/>
            </a:ln>
          </a:top>
          <a:bottom>
            <a:ln w="12700" cap="flat">
              <a:solidFill>
                <a:srgbClr val="1E4E5C"/>
              </a:solidFill>
              <a:prstDash val="solid"/>
              <a:miter lim="400000"/>
            </a:ln>
          </a:bottom>
          <a:insideH>
            <a:ln w="12700" cap="flat">
              <a:solidFill>
                <a:srgbClr val="1E4E5C"/>
              </a:solidFill>
              <a:prstDash val="solid"/>
              <a:miter lim="400000"/>
            </a:ln>
          </a:insideH>
          <a:insideV>
            <a:ln w="12700" cap="flat">
              <a:solidFill>
                <a:srgbClr val="1E4E5C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EDFF">
              <a:alpha val="24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1E4E5C"/>
              </a:solidFill>
              <a:prstDash val="solid"/>
              <a:miter lim="400000"/>
            </a:ln>
          </a:insideV>
        </a:tcBdr>
        <a:fill>
          <a:solidFill>
            <a:srgbClr val="32829A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19C">
                  <a:alpha val="79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919C">
                  <a:alpha val="79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E4E5C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4F4F4F"/>
              </a:solidFill>
              <a:custDash>
                <a:ds d="1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6D6D6D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080">
              <a:alpha val="32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41B00">
              <a:alpha val="8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D2600">
              <a:alpha val="80000"/>
            </a:srgb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4F4F"/>
              </a:solidFill>
              <a:prstDash val="solid"/>
              <a:miter lim="400000"/>
            </a:ln>
          </a:top>
          <a:bottom>
            <a:ln w="12700" cap="flat">
              <a:solidFill>
                <a:srgbClr val="4F4F4F"/>
              </a:solidFill>
              <a:prstDash val="solid"/>
              <a:miter lim="400000"/>
            </a:ln>
          </a:bottom>
          <a:insideH>
            <a:ln w="12700" cap="flat">
              <a:solidFill>
                <a:srgbClr val="4F4F4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4F4F"/>
              </a:solidFill>
              <a:prstDash val="solid"/>
              <a:miter lim="400000"/>
            </a:ln>
          </a:top>
          <a:bottom>
            <a:ln w="12700" cap="flat">
              <a:solidFill>
                <a:srgbClr val="4F4F4F"/>
              </a:solidFill>
              <a:prstDash val="solid"/>
              <a:miter lim="400000"/>
            </a:ln>
          </a:bottom>
          <a:insideH>
            <a:ln w="12700" cap="flat">
              <a:solidFill>
                <a:srgbClr val="4F4F4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797979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79797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55D7FF"/>
        </a:fontRef>
        <a:srgbClr val="55D7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797979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4" name="Shape 3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660400" y="4292600"/>
            <a:ext cx="11684000" cy="2222500"/>
          </a:xfrm>
          <a:prstGeom prst="rect">
            <a:avLst/>
          </a:prstGeom>
        </p:spPr>
        <p:txBody>
          <a:bodyPr/>
          <a:lstStyle>
            <a:lvl1pPr>
              <a:defRPr spc="992" sz="6200"/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992" sz="6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660400" y="3416300"/>
            <a:ext cx="11684000" cy="88900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One</a:t>
            </a:r>
            <a:endParaRPr cap="all" spc="384" sz="2400">
              <a:solidFill>
                <a:srgbClr val="55D7FF"/>
              </a:solidFill>
            </a:endParaRPr>
          </a:p>
          <a:p>
            <a:pPr lvl="1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Two</a:t>
            </a:r>
            <a:endParaRPr cap="all" spc="384" sz="2400">
              <a:solidFill>
                <a:srgbClr val="55D7FF"/>
              </a:solidFill>
            </a:endParaRPr>
          </a:p>
          <a:p>
            <a:pPr lvl="2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Three</a:t>
            </a:r>
            <a:endParaRPr cap="all" spc="384" sz="2400">
              <a:solidFill>
                <a:srgbClr val="55D7FF"/>
              </a:solidFill>
            </a:endParaRPr>
          </a:p>
          <a:p>
            <a:pPr lvl="3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Four</a:t>
            </a:r>
            <a:endParaRPr cap="all" spc="384" sz="2400">
              <a:solidFill>
                <a:srgbClr val="55D7FF"/>
              </a:solidFill>
            </a:endParaRPr>
          </a:p>
          <a:p>
            <a:pPr lvl="4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660400" y="1003300"/>
            <a:ext cx="11684000" cy="1460500"/>
          </a:xfrm>
          <a:prstGeom prst="rect">
            <a:avLst/>
          </a:prstGeom>
        </p:spPr>
        <p:txBody>
          <a:bodyPr/>
          <a:lstStyle>
            <a:lvl1pPr>
              <a:defRPr spc="992" sz="6200"/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992" sz="6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660400" y="508000"/>
            <a:ext cx="11684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One</a:t>
            </a:r>
            <a:endParaRPr cap="all" spc="384" sz="2400">
              <a:solidFill>
                <a:srgbClr val="FFFFFF"/>
              </a:solidFill>
            </a:endParaRPr>
          </a:p>
          <a:p>
            <a:pPr lvl="1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Two</a:t>
            </a:r>
            <a:endParaRPr cap="all" spc="384" sz="2400">
              <a:solidFill>
                <a:srgbClr val="FFFFFF"/>
              </a:solidFill>
            </a:endParaRPr>
          </a:p>
          <a:p>
            <a:pPr lvl="2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Three</a:t>
            </a:r>
            <a:endParaRPr cap="all" spc="384" sz="2400">
              <a:solidFill>
                <a:srgbClr val="FFFFFF"/>
              </a:solidFill>
            </a:endParaRPr>
          </a:p>
          <a:p>
            <a:pPr lvl="3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Four</a:t>
            </a:r>
            <a:endParaRPr cap="all" spc="384" sz="2400">
              <a:solidFill>
                <a:srgbClr val="FFFFFF"/>
              </a:solidFill>
            </a:endParaRPr>
          </a:p>
          <a:p>
            <a:pPr lvl="4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660400" y="1003300"/>
            <a:ext cx="11684000" cy="1460500"/>
          </a:xfrm>
          <a:prstGeom prst="rect">
            <a:avLst/>
          </a:prstGeom>
        </p:spPr>
        <p:txBody>
          <a:bodyPr/>
          <a:lstStyle>
            <a:lvl1pPr>
              <a:defRPr spc="992" sz="6200"/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992" sz="6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xfrm>
            <a:off x="660400" y="508000"/>
            <a:ext cx="11684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One</a:t>
            </a:r>
            <a:endParaRPr cap="all" spc="384" sz="2400">
              <a:solidFill>
                <a:srgbClr val="FFFFFF"/>
              </a:solidFill>
            </a:endParaRPr>
          </a:p>
          <a:p>
            <a:pPr lvl="1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Two</a:t>
            </a:r>
            <a:endParaRPr cap="all" spc="384" sz="2400">
              <a:solidFill>
                <a:srgbClr val="FFFFFF"/>
              </a:solidFill>
            </a:endParaRPr>
          </a:p>
          <a:p>
            <a:pPr lvl="2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Three</a:t>
            </a:r>
            <a:endParaRPr cap="all" spc="384" sz="2400">
              <a:solidFill>
                <a:srgbClr val="FFFFFF"/>
              </a:solidFill>
            </a:endParaRPr>
          </a:p>
          <a:p>
            <a:pPr lvl="3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Four</a:t>
            </a:r>
            <a:endParaRPr cap="all" spc="384" sz="2400">
              <a:solidFill>
                <a:srgbClr val="FFFFFF"/>
              </a:solidFill>
            </a:endParaRPr>
          </a:p>
          <a:p>
            <a:pPr lvl="4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660400" y="3759200"/>
            <a:ext cx="11684000" cy="2222500"/>
          </a:xfrm>
          <a:prstGeom prst="rect">
            <a:avLst/>
          </a:prstGeom>
        </p:spPr>
        <p:txBody>
          <a:bodyPr anchor="ctr"/>
          <a:lstStyle>
            <a:lvl1pPr>
              <a:defRPr spc="992" sz="6200"/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992" sz="62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xfrm>
            <a:off x="546100" y="4305300"/>
            <a:ext cx="5410200" cy="2984500"/>
          </a:xfrm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7" name="Shape 17"/>
          <p:cNvSpPr/>
          <p:nvPr>
            <p:ph type="body" idx="1"/>
          </p:nvPr>
        </p:nvSpPr>
        <p:spPr>
          <a:xfrm>
            <a:off x="546100" y="3429000"/>
            <a:ext cx="5410200" cy="889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22860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45720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68580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914400">
              <a:spcBef>
                <a:spcPts val="0"/>
              </a:spcBef>
              <a:buClrTx/>
              <a:buSzTx/>
              <a:buNone/>
              <a:defRPr cap="all" spc="384" sz="2400">
                <a:solidFill>
                  <a:srgbClr val="55D7FF"/>
                </a:solidFill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One</a:t>
            </a:r>
            <a:endParaRPr cap="all" spc="384" sz="2400">
              <a:solidFill>
                <a:srgbClr val="55D7FF"/>
              </a:solidFill>
            </a:endParaRPr>
          </a:p>
          <a:p>
            <a:pPr lvl="1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Two</a:t>
            </a:r>
            <a:endParaRPr cap="all" spc="384" sz="2400">
              <a:solidFill>
                <a:srgbClr val="55D7FF"/>
              </a:solidFill>
            </a:endParaRPr>
          </a:p>
          <a:p>
            <a:pPr lvl="2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Three</a:t>
            </a:r>
            <a:endParaRPr cap="all" spc="384" sz="2400">
              <a:solidFill>
                <a:srgbClr val="55D7FF"/>
              </a:solidFill>
            </a:endParaRPr>
          </a:p>
          <a:p>
            <a:pPr lvl="3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Four</a:t>
            </a:r>
            <a:endParaRPr cap="all" spc="384" sz="2400">
              <a:solidFill>
                <a:srgbClr val="55D7FF"/>
              </a:solidFill>
            </a:endParaRPr>
          </a:p>
          <a:p>
            <a:pPr lvl="4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title"/>
          </p:nvPr>
        </p:nvSpPr>
        <p:spPr>
          <a:xfrm>
            <a:off x="660400" y="609600"/>
            <a:ext cx="5080000" cy="1854200"/>
          </a:xfrm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5" name="Shape 25"/>
          <p:cNvSpPr/>
          <p:nvPr>
            <p:ph type="body" idx="1"/>
          </p:nvPr>
        </p:nvSpPr>
        <p:spPr>
          <a:xfrm>
            <a:off x="660400" y="2819400"/>
            <a:ext cx="5080000" cy="6057900"/>
          </a:xfrm>
          <a:prstGeom prst="rect">
            <a:avLst/>
          </a:prstGeom>
        </p:spPr>
        <p:txBody>
          <a:bodyPr/>
          <a:lstStyle>
            <a:lvl1pPr marL="393700" indent="-393700">
              <a:spcBef>
                <a:spcPts val="3200"/>
              </a:spcBef>
              <a:defRPr sz="3000"/>
            </a:lvl1pPr>
            <a:lvl2pPr marL="787400" indent="-393700">
              <a:spcBef>
                <a:spcPts val="3200"/>
              </a:spcBef>
              <a:defRPr sz="3000"/>
            </a:lvl2pPr>
            <a:lvl3pPr marL="1181100" indent="-393700">
              <a:spcBef>
                <a:spcPts val="3200"/>
              </a:spcBef>
              <a:defRPr sz="3000"/>
            </a:lvl3pPr>
            <a:lvl4pPr marL="1574800" indent="-393700">
              <a:spcBef>
                <a:spcPts val="3200"/>
              </a:spcBef>
              <a:defRPr sz="3000"/>
            </a:lvl4pPr>
            <a:lvl5pPr marL="1968500" indent="-393700">
              <a:spcBef>
                <a:spcPts val="3200"/>
              </a:spcBef>
              <a:defRPr sz="30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One</a:t>
            </a:r>
            <a:endParaRPr sz="30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Two</a:t>
            </a:r>
            <a:endParaRPr sz="30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Three</a:t>
            </a:r>
            <a:endParaRPr sz="30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Four</a:t>
            </a:r>
            <a:endParaRPr sz="30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type="body" idx="1"/>
          </p:nvPr>
        </p:nvSpPr>
        <p:spPr>
          <a:xfrm>
            <a:off x="660400" y="1511300"/>
            <a:ext cx="11684000" cy="67183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660400" y="609600"/>
            <a:ext cx="11684000" cy="1422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660400" y="2019300"/>
            <a:ext cx="11684000" cy="671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spd="med" advClick="1"/>
  <p:txStyles>
    <p:titleStyle>
      <a:lvl1pPr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1pPr>
      <a:lvl2pPr indent="228600"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2pPr>
      <a:lvl3pPr indent="457200"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3pPr>
      <a:lvl4pPr indent="685800"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4pPr>
      <a:lvl5pPr indent="914400"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5pPr>
      <a:lvl6pPr indent="1143000"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6pPr>
      <a:lvl7pPr indent="1371600"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7pPr>
      <a:lvl8pPr indent="1600200"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8pPr>
      <a:lvl9pPr indent="1828800" defTabSz="584200">
        <a:defRPr cap="all" spc="720" sz="4500">
          <a:solidFill>
            <a:srgbClr val="FFFFFF"/>
          </a:solidFill>
          <a:latin typeface="+mn-lt"/>
          <a:ea typeface="+mn-ea"/>
          <a:cs typeface="+mn-cs"/>
          <a:sym typeface="Avenir Light"/>
        </a:defRPr>
      </a:lvl9pPr>
    </p:titleStyle>
    <p:bodyStyle>
      <a:lvl1pPr marL="4699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1pPr>
      <a:lvl2pPr marL="9398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2pPr>
      <a:lvl3pPr marL="14097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3pPr>
      <a:lvl4pPr marL="18796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4pPr>
      <a:lvl5pPr marL="23495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5pPr>
      <a:lvl6pPr marL="28194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6pPr>
      <a:lvl7pPr marL="32893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7pPr>
      <a:lvl8pPr marL="37592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8pPr>
      <a:lvl9pPr marL="4229100" indent="-469900" defTabSz="584200">
        <a:spcBef>
          <a:spcPts val="4200"/>
        </a:spcBef>
        <a:buClr>
          <a:srgbClr val="646464"/>
        </a:buClr>
        <a:buSzPct val="90000"/>
        <a:buChar char="•"/>
        <a:defRPr sz="3600">
          <a:solidFill>
            <a:srgbClr val="FFFFFF"/>
          </a:solidFill>
          <a:latin typeface="+mn-lt"/>
          <a:ea typeface="+mn-ea"/>
          <a:cs typeface="+mn-cs"/>
          <a:sym typeface="Avenir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Avenir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78358">
              <a:defRPr spc="982" sz="6138"/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982" sz="6138">
                <a:solidFill>
                  <a:srgbClr val="FFFFFF"/>
                </a:solidFill>
              </a:rPr>
              <a:t>Literature bell ringers</a:t>
            </a:r>
          </a:p>
        </p:txBody>
      </p:sp>
      <p:sp>
        <p:nvSpPr>
          <p:cNvPr id="37" name="Shape 3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384" sz="2400">
                <a:solidFill>
                  <a:srgbClr val="55D7FF"/>
                </a:solidFill>
              </a:rPr>
              <a:t>September 2-5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6570">
              <a:defRPr spc="612" sz="3825"/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612" sz="3825">
                <a:solidFill>
                  <a:srgbClr val="FFFFFF"/>
                </a:solidFill>
              </a:rPr>
              <a:t>Tuesday, Sept. 2-figurative language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>
              <a:buClrTx/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Directions: Identify the figurative language in the sentences below.</a:t>
            </a:r>
            <a:endParaRPr sz="3600">
              <a:solidFill>
                <a:srgbClr val="FFFFFF"/>
              </a:solidFill>
            </a:endParaRPr>
          </a:p>
          <a:p>
            <a:pPr lvl="0" marL="711200" indent="-711200">
              <a:buClrTx/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"You're toast," he said to his opponent.</a:t>
            </a:r>
            <a:endParaRPr sz="3600">
              <a:solidFill>
                <a:srgbClr val="FFFFFF"/>
              </a:solidFill>
            </a:endParaRPr>
          </a:p>
          <a:p>
            <a:pPr lvl="0" marL="711200" indent="-711200">
              <a:buClrTx/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That frozen yogurt is calling my name.</a:t>
            </a:r>
            <a:endParaRPr sz="3600">
              <a:solidFill>
                <a:srgbClr val="FFFFFF"/>
              </a:solidFill>
            </a:endParaRPr>
          </a:p>
          <a:p>
            <a:pPr lvl="0" marL="711200" indent="-711200">
              <a:buClrTx/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Lexie is as stubborn as a mule.</a:t>
            </a:r>
            <a:endParaRPr sz="3600">
              <a:solidFill>
                <a:srgbClr val="FFFFFF"/>
              </a:solidFill>
            </a:endParaRPr>
          </a:p>
          <a:p>
            <a:pPr lvl="0" marL="711200" indent="-711200">
              <a:buClrTx/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George is acting like a big baby!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Wed. Sept. 3, root words</a:t>
            </a:r>
          </a:p>
        </p:txBody>
      </p:sp>
      <p:sp>
        <p:nvSpPr>
          <p:cNvPr id="43" name="Shape 4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>
              <a:buClrTx/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Directions: Write the root words and definitions. Then write at least one word that includes the root word. </a:t>
            </a:r>
            <a:endParaRPr sz="3600">
              <a:solidFill>
                <a:srgbClr val="FFFFFF"/>
              </a:solidFill>
            </a:endParaRPr>
          </a:p>
          <a:p>
            <a:pPr lvl="0" marL="711200" indent="-711200">
              <a:buClrTx/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Sign-mark</a:t>
            </a:r>
            <a:endParaRPr sz="3600">
              <a:solidFill>
                <a:srgbClr val="FFFFFF"/>
              </a:solidFill>
            </a:endParaRPr>
          </a:p>
          <a:p>
            <a:pPr lvl="0" marL="711200" indent="-711200">
              <a:buClrTx/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Aud-hear</a:t>
            </a:r>
            <a:endParaRPr sz="3600">
              <a:solidFill>
                <a:srgbClr val="FFFFFF"/>
              </a:solidFill>
            </a:endParaRPr>
          </a:p>
          <a:p>
            <a:pPr lvl="0" marL="711200" indent="-711200">
              <a:buClrTx/>
              <a:buSzPct val="100000"/>
              <a:buAutoNum type="arabicPeriod" startAt="1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Photo-light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14095">
              <a:defRPr spc="633" sz="3959"/>
            </a:lvl1pPr>
          </a:lstStyle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633" sz="3959">
                <a:solidFill>
                  <a:srgbClr val="FFFFFF"/>
                </a:solidFill>
              </a:rPr>
              <a:t>Thurs. Sept. 4, common core prep</a:t>
            </a:r>
          </a:p>
        </p:txBody>
      </p:sp>
      <p:sp>
        <p:nvSpPr>
          <p:cNvPr id="46" name="Shape 4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defTabSz="543305">
              <a:spcBef>
                <a:spcPts val="3900"/>
              </a:spcBef>
              <a:buClrTx/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48">
                <a:solidFill>
                  <a:srgbClr val="FFFFFF"/>
                </a:solidFill>
              </a:rPr>
              <a:t>Directions: Identify the conflicts below as internal or external. </a:t>
            </a:r>
            <a:endParaRPr sz="3348">
              <a:solidFill>
                <a:srgbClr val="FFFFFF"/>
              </a:solidFill>
            </a:endParaRPr>
          </a:p>
          <a:p>
            <a:pPr lvl="0" marL="0" indent="0" defTabSz="543305">
              <a:spcBef>
                <a:spcPts val="3900"/>
              </a:spcBef>
              <a:buClrTx/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48">
                <a:solidFill>
                  <a:srgbClr val="FFFFFF"/>
                </a:solidFill>
              </a:rPr>
              <a:t>1. At a track meet several girls are racing to the finish.</a:t>
            </a:r>
            <a:endParaRPr sz="3348">
              <a:solidFill>
                <a:srgbClr val="FFFFFF"/>
              </a:solidFill>
            </a:endParaRPr>
          </a:p>
          <a:p>
            <a:pPr lvl="0" marL="0" indent="0" defTabSz="543305">
              <a:spcBef>
                <a:spcPts val="3900"/>
              </a:spcBef>
              <a:buClrTx/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48">
                <a:solidFill>
                  <a:srgbClr val="FFFFFF"/>
                </a:solidFill>
              </a:rPr>
              <a:t>2. Two boys on the football team are getting into a fight over the last Gatorade.</a:t>
            </a:r>
            <a:endParaRPr sz="3348">
              <a:solidFill>
                <a:srgbClr val="FFFFFF"/>
              </a:solidFill>
            </a:endParaRPr>
          </a:p>
          <a:p>
            <a:pPr lvl="0" marL="0" indent="0" defTabSz="543305">
              <a:spcBef>
                <a:spcPts val="3900"/>
              </a:spcBef>
              <a:buClrTx/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48">
                <a:solidFill>
                  <a:srgbClr val="FFFFFF"/>
                </a:solidFill>
              </a:rPr>
              <a:t>3. Everyone at school has colored their hair purple, and they are pressuring Stephanie to do it.</a:t>
            </a:r>
            <a:endParaRPr sz="3348">
              <a:solidFill>
                <a:srgbClr val="FFFFFF"/>
              </a:solidFill>
            </a:endParaRPr>
          </a:p>
          <a:p>
            <a:pPr lvl="0" marL="0" indent="0" defTabSz="543305">
              <a:spcBef>
                <a:spcPts val="3900"/>
              </a:spcBef>
              <a:buClrTx/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48">
                <a:solidFill>
                  <a:srgbClr val="FFFFFF"/>
                </a:solidFill>
              </a:rPr>
              <a:t>4. Lisa has trouble deciding what to wear each morning for school.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pc="0" sz="1800">
                <a:solidFill>
                  <a:srgbClr val="000000"/>
                </a:solidFill>
              </a:defRPr>
            </a:pPr>
            <a:r>
              <a:rPr cap="all" spc="720" sz="4500">
                <a:solidFill>
                  <a:srgbClr val="FFFFFF"/>
                </a:solidFill>
              </a:rPr>
              <a:t>Fri. Sept. 5, SSR</a:t>
            </a:r>
          </a:p>
        </p:txBody>
      </p:sp>
      <p:sp>
        <p:nvSpPr>
          <p:cNvPr id="49" name="Shape 4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Read silently!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New_Template1">
  <a:themeElements>
    <a:clrScheme name="New_Template1">
      <a:dk1>
        <a:srgbClr val="000000"/>
      </a:dk1>
      <a:lt1>
        <a:srgbClr val="FFFFFF"/>
      </a:lt1>
      <a:dk2>
        <a:srgbClr val="4F4F4F"/>
      </a:dk2>
      <a:lt2>
        <a:srgbClr val="BFBFBF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New_Template1">
      <a:majorFont>
        <a:latin typeface="Avenir Light"/>
        <a:ea typeface="Avenir Light"/>
        <a:cs typeface="Avenir Light"/>
      </a:majorFont>
      <a:minorFont>
        <a:latin typeface="Avenir Light"/>
        <a:ea typeface="Avenir Light"/>
        <a:cs typeface="Avenir Light"/>
      </a:minorFont>
    </a:fontScheme>
    <a:fmtScheme name="New_Templat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E3C6E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384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Medium"/>
            <a:ea typeface="Avenir Medium"/>
            <a:cs typeface="Avenir Medium"/>
            <a:sym typeface="Avenir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1">
  <a:themeElements>
    <a:clrScheme name="New_Template1">
      <a:dk1>
        <a:srgbClr val="000000"/>
      </a:dk1>
      <a:lt1>
        <a:srgbClr val="FFFFFF"/>
      </a:lt1>
      <a:dk2>
        <a:srgbClr val="4F4F4F"/>
      </a:dk2>
      <a:lt2>
        <a:srgbClr val="BFBFBF"/>
      </a:lt2>
      <a:accent1>
        <a:srgbClr val="1B6BBC"/>
      </a:accent1>
      <a:accent2>
        <a:srgbClr val="42AAC9"/>
      </a:accent2>
      <a:accent3>
        <a:srgbClr val="518C15"/>
      </a:accent3>
      <a:accent4>
        <a:srgbClr val="DE9000"/>
      </a:accent4>
      <a:accent5>
        <a:srgbClr val="DB2800"/>
      </a:accent5>
      <a:accent6>
        <a:srgbClr val="B130C2"/>
      </a:accent6>
      <a:hlink>
        <a:srgbClr val="0000FF"/>
      </a:hlink>
      <a:folHlink>
        <a:srgbClr val="FF00FF"/>
      </a:folHlink>
    </a:clrScheme>
    <a:fontScheme name="New_Template1">
      <a:majorFont>
        <a:latin typeface="Avenir Light"/>
        <a:ea typeface="Avenir Light"/>
        <a:cs typeface="Avenir Light"/>
      </a:majorFont>
      <a:minorFont>
        <a:latin typeface="Avenir Light"/>
        <a:ea typeface="Avenir Light"/>
        <a:cs typeface="Avenir Light"/>
      </a:minorFont>
    </a:fontScheme>
    <a:fmtScheme name="New_Templat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1E3C6E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384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venir Medium"/>
            <a:ea typeface="Avenir Medium"/>
            <a:cs typeface="Avenir Medium"/>
            <a:sym typeface="Avenir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Avenir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