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lvl1pPr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1pPr>
    <a:lvl2pPr indent="2286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2pPr>
    <a:lvl3pPr indent="4572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3pPr>
    <a:lvl4pPr indent="6858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4pPr>
    <a:lvl5pPr indent="9144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5pPr>
    <a:lvl6pPr indent="11430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6pPr>
    <a:lvl7pPr indent="13716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7pPr>
    <a:lvl8pPr indent="16002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8pPr>
    <a:lvl9pPr indent="18288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B59660"/>
              </a:solidFill>
              <a:prstDash val="solid"/>
              <a:miter lim="400000"/>
            </a:ln>
          </a:left>
          <a:right>
            <a:ln w="12700" cap="flat">
              <a:solidFill>
                <a:srgbClr val="B59660"/>
              </a:solidFill>
              <a:prstDash val="solid"/>
              <a:miter lim="400000"/>
            </a:ln>
          </a:right>
          <a:top>
            <a:ln w="127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solidFill>
                <a:srgbClr val="B59660"/>
              </a:solidFill>
              <a:prstDash val="solid"/>
              <a:miter lim="400000"/>
            </a:ln>
          </a:bottom>
          <a:insideH>
            <a:ln w="12700" cap="flat">
              <a:solidFill>
                <a:srgbClr val="B59660"/>
              </a:solidFill>
              <a:prstDash val="solid"/>
              <a:miter lim="400000"/>
            </a:ln>
          </a:insideH>
          <a:insideV>
            <a:ln w="12700" cap="flat">
              <a:solidFill>
                <a:srgbClr val="B5966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F8E8A">
              <a:alpha val="80000"/>
            </a:srgbClr>
          </a:solidFill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B06D">
              <a:alpha val="90000"/>
            </a:srgbClr>
          </a:solidFill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B06D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11000"/>
            </a:srgbClr>
          </a:solidFill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647700" y="2095500"/>
            <a:ext cx="11709400" cy="29083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647700" y="5207000"/>
            <a:ext cx="117094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One</a:t>
            </a:r>
            <a:endParaRPr i="1" sz="3200">
              <a:solidFill>
                <a:srgbClr val="717D75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Two</a:t>
            </a:r>
            <a:endParaRPr i="1" sz="3200">
              <a:solidFill>
                <a:srgbClr val="717D75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Three</a:t>
            </a:r>
            <a:endParaRPr i="1" sz="3200">
              <a:solidFill>
                <a:srgbClr val="717D75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Four</a:t>
            </a:r>
            <a:endParaRPr i="1" sz="3200">
              <a:solidFill>
                <a:srgbClr val="717D75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rgbClr val="929292"/>
              </a:buClr>
              <a:buFont typeface="Zapf Dingbats"/>
              <a:buBlip>
                <a:blip r:embed="rId2"/>
              </a:buBlip>
            </a:lvl1pPr>
            <a:lvl2pPr>
              <a:buClr>
                <a:srgbClr val="929292"/>
              </a:buClr>
              <a:buFont typeface="Zapf Dingbats"/>
              <a:buBlip>
                <a:blip r:embed="rId2"/>
              </a:buBlip>
            </a:lvl2pPr>
            <a:lvl3pPr>
              <a:buClr>
                <a:srgbClr val="929292"/>
              </a:buClr>
              <a:buFont typeface="Zapf Dingbats"/>
              <a:buBlip>
                <a:blip r:embed="rId2"/>
              </a:buBlip>
            </a:lvl3pPr>
            <a:lvl4pPr>
              <a:buClr>
                <a:srgbClr val="929292"/>
              </a:buClr>
              <a:buFont typeface="Zapf Dingbats"/>
              <a:buBlip>
                <a:blip r:embed="rId2"/>
              </a:buBlip>
            </a:lvl4pPr>
            <a:lvl5pPr>
              <a:buClr>
                <a:srgbClr val="929292"/>
              </a:buClr>
              <a:buFont typeface="Zapf Dingbats"/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One</a:t>
            </a:r>
            <a:endParaRPr sz="4300">
              <a:solidFill>
                <a:srgbClr val="54605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Two</a:t>
            </a:r>
            <a:endParaRPr sz="4300">
              <a:solidFill>
                <a:srgbClr val="54605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Three</a:t>
            </a:r>
            <a:endParaRPr sz="4300">
              <a:solidFill>
                <a:srgbClr val="54605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Four</a:t>
            </a:r>
            <a:endParaRPr sz="4300">
              <a:solidFill>
                <a:srgbClr val="54605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One</a:t>
            </a:r>
            <a:endParaRPr i="1" sz="3200">
              <a:solidFill>
                <a:srgbClr val="717D75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Two</a:t>
            </a:r>
            <a:endParaRPr i="1" sz="3200">
              <a:solidFill>
                <a:srgbClr val="717D75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Three</a:t>
            </a:r>
            <a:endParaRPr i="1" sz="3200">
              <a:solidFill>
                <a:srgbClr val="717D75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Four</a:t>
            </a:r>
            <a:endParaRPr i="1" sz="3200">
              <a:solidFill>
                <a:srgbClr val="717D75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One</a:t>
            </a:r>
            <a:endParaRPr i="1" sz="3200">
              <a:solidFill>
                <a:srgbClr val="717D75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Two</a:t>
            </a:r>
            <a:endParaRPr i="1" sz="3200">
              <a:solidFill>
                <a:srgbClr val="717D75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Three</a:t>
            </a:r>
            <a:endParaRPr i="1" sz="3200">
              <a:solidFill>
                <a:srgbClr val="717D75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Four</a:t>
            </a:r>
            <a:endParaRPr i="1" sz="3200">
              <a:solidFill>
                <a:srgbClr val="717D75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647700" y="3390900"/>
            <a:ext cx="11709400" cy="29591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647700" y="1689100"/>
            <a:ext cx="5600700" cy="34925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647700" y="5435600"/>
            <a:ext cx="5600700" cy="35941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One</a:t>
            </a:r>
            <a:endParaRPr i="1" sz="3200">
              <a:solidFill>
                <a:srgbClr val="717D75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Two</a:t>
            </a:r>
            <a:endParaRPr i="1" sz="3200">
              <a:solidFill>
                <a:srgbClr val="717D75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Three</a:t>
            </a:r>
            <a:endParaRPr i="1" sz="3200">
              <a:solidFill>
                <a:srgbClr val="717D75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Four</a:t>
            </a:r>
            <a:endParaRPr i="1" sz="3200">
              <a:solidFill>
                <a:srgbClr val="717D75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One</a:t>
            </a:r>
            <a:endParaRPr sz="4300">
              <a:solidFill>
                <a:srgbClr val="54605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Two</a:t>
            </a:r>
            <a:endParaRPr sz="4300">
              <a:solidFill>
                <a:srgbClr val="54605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Three</a:t>
            </a:r>
            <a:endParaRPr sz="4300">
              <a:solidFill>
                <a:srgbClr val="54605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Four</a:t>
            </a:r>
            <a:endParaRPr sz="4300">
              <a:solidFill>
                <a:srgbClr val="54605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647700" y="2628900"/>
            <a:ext cx="5600700" cy="6477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1pPr>
            <a:lvl2pPr marL="7874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2pPr>
            <a:lvl3pPr marL="11811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3pPr>
            <a:lvl4pPr marL="15748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4pPr>
            <a:lvl5pPr marL="19685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One</a:t>
            </a:r>
            <a:endParaRPr sz="3200">
              <a:solidFill>
                <a:srgbClr val="54605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Two</a:t>
            </a:r>
            <a:endParaRPr sz="3200">
              <a:solidFill>
                <a:srgbClr val="54605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Three</a:t>
            </a:r>
            <a:endParaRPr sz="3200">
              <a:solidFill>
                <a:srgbClr val="54605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Four</a:t>
            </a:r>
            <a:endParaRPr sz="3200">
              <a:solidFill>
                <a:srgbClr val="54605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body" idx="1"/>
          </p:nvPr>
        </p:nvSpPr>
        <p:spPr>
          <a:xfrm>
            <a:off x="647700" y="647700"/>
            <a:ext cx="11709400" cy="84582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One</a:t>
            </a:r>
            <a:endParaRPr sz="4300">
              <a:solidFill>
                <a:srgbClr val="54605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Two</a:t>
            </a:r>
            <a:endParaRPr sz="4300">
              <a:solidFill>
                <a:srgbClr val="54605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Three</a:t>
            </a:r>
            <a:endParaRPr sz="4300">
              <a:solidFill>
                <a:srgbClr val="54605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Four</a:t>
            </a:r>
            <a:endParaRPr sz="4300">
              <a:solidFill>
                <a:srgbClr val="54605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47700" y="2628900"/>
            <a:ext cx="11709400" cy="647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One</a:t>
            </a:r>
            <a:endParaRPr sz="4300">
              <a:solidFill>
                <a:srgbClr val="54605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Two</a:t>
            </a:r>
            <a:endParaRPr sz="4300">
              <a:solidFill>
                <a:srgbClr val="54605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Three</a:t>
            </a:r>
            <a:endParaRPr sz="4300">
              <a:solidFill>
                <a:srgbClr val="54605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Four</a:t>
            </a:r>
            <a:endParaRPr sz="4300">
              <a:solidFill>
                <a:srgbClr val="54605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spd="med" advClick="1"/>
  <p:txStyles>
    <p:titleStyle>
      <a:lvl1pPr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1pPr>
      <a:lvl2pPr indent="2286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2pPr>
      <a:lvl3pPr indent="4572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3pPr>
      <a:lvl4pPr indent="6858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4pPr>
      <a:lvl5pPr indent="9144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5pPr>
      <a:lvl6pPr indent="11430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6pPr>
      <a:lvl7pPr indent="13716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7pPr>
      <a:lvl8pPr indent="16002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8pPr>
      <a:lvl9pPr indent="18288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9pPr>
    </p:titleStyle>
    <p:bodyStyle>
      <a:lvl1pPr marL="5334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1pPr>
      <a:lvl2pPr marL="10668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2pPr>
      <a:lvl3pPr marL="16002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3pPr>
      <a:lvl4pPr marL="21336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4pPr>
      <a:lvl5pPr marL="26670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5pPr>
      <a:lvl6pPr marL="32004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6pPr>
      <a:lvl7pPr marL="37338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7pPr>
      <a:lvl8pPr marL="42672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8pPr>
      <a:lvl9pPr marL="48006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Lit Bell Ringers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Oct. 6-10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799981" y="152400"/>
            <a:ext cx="11709400" cy="2032000"/>
          </a:xfrm>
          <a:prstGeom prst="rect">
            <a:avLst/>
          </a:prstGeom>
        </p:spPr>
        <p:txBody>
          <a:bodyPr/>
          <a:lstStyle>
            <a:lvl1pPr defTabSz="508254">
              <a:defRPr sz="609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90">
                <a:solidFill>
                  <a:srgbClr val="FFFFFF">
                    <a:alpha val="95000"/>
                  </a:srgbClr>
                </a:solidFill>
              </a:rPr>
              <a:t>Monday, October 6th- Vocabulary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Create a Frayer model for onomatopoeia. Use your textbook if needed.  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7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740">
                <a:solidFill>
                  <a:srgbClr val="FFFFFF">
                    <a:alpha val="95000"/>
                  </a:srgbClr>
                </a:solidFill>
              </a:rPr>
              <a:t>Tues. Oct. 7th- Figurative Language 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391414">
              <a:spcBef>
                <a:spcPts val="2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81">
                <a:solidFill>
                  <a:srgbClr val="546056"/>
                </a:solidFill>
              </a:rPr>
              <a:t>Directions: Read</a:t>
            </a:r>
            <a:endParaRPr sz="2881">
              <a:solidFill>
                <a:srgbClr val="546056"/>
              </a:solidFill>
            </a:endParaRPr>
          </a:p>
          <a:p>
            <a:pPr lvl="0" marL="0" indent="0" defTabSz="391414">
              <a:spcBef>
                <a:spcPts val="2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81">
                <a:solidFill>
                  <a:srgbClr val="546056"/>
                </a:solidFill>
              </a:rPr>
              <a:t> the comic and</a:t>
            </a:r>
            <a:endParaRPr sz="2881">
              <a:solidFill>
                <a:srgbClr val="546056"/>
              </a:solidFill>
            </a:endParaRPr>
          </a:p>
          <a:p>
            <a:pPr lvl="0" marL="0" indent="0" defTabSz="391414">
              <a:spcBef>
                <a:spcPts val="2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81">
                <a:solidFill>
                  <a:srgbClr val="546056"/>
                </a:solidFill>
              </a:rPr>
              <a:t> list the </a:t>
            </a:r>
            <a:endParaRPr sz="2881">
              <a:solidFill>
                <a:srgbClr val="546056"/>
              </a:solidFill>
            </a:endParaRPr>
          </a:p>
          <a:p>
            <a:pPr lvl="0" marL="0" indent="0" defTabSz="391414">
              <a:spcBef>
                <a:spcPts val="2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81">
                <a:solidFill>
                  <a:srgbClr val="546056"/>
                </a:solidFill>
              </a:rPr>
              <a:t>examples of </a:t>
            </a:r>
            <a:endParaRPr sz="2881">
              <a:solidFill>
                <a:srgbClr val="546056"/>
              </a:solidFill>
            </a:endParaRPr>
          </a:p>
          <a:p>
            <a:pPr lvl="0" marL="0" indent="0" defTabSz="391414">
              <a:spcBef>
                <a:spcPts val="2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81">
                <a:solidFill>
                  <a:srgbClr val="546056"/>
                </a:solidFill>
              </a:rPr>
              <a:t>onomatopoeias.</a:t>
            </a:r>
            <a:endParaRPr sz="2881">
              <a:solidFill>
                <a:srgbClr val="546056"/>
              </a:solidFill>
            </a:endParaRPr>
          </a:p>
          <a:p>
            <a:pPr lvl="0" marL="0" indent="0" defTabSz="391414">
              <a:spcBef>
                <a:spcPts val="2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81">
                <a:solidFill>
                  <a:srgbClr val="546056"/>
                </a:solidFill>
              </a:rPr>
              <a:t> </a:t>
            </a:r>
            <a:endParaRPr sz="2881">
              <a:solidFill>
                <a:srgbClr val="546056"/>
              </a:solidFill>
            </a:endParaRPr>
          </a:p>
          <a:p>
            <a:pPr lvl="0" marL="0" indent="0" defTabSz="391414">
              <a:spcBef>
                <a:spcPts val="2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881">
              <a:solidFill>
                <a:srgbClr val="546056"/>
              </a:solidFill>
            </a:endParaRPr>
          </a:p>
        </p:txBody>
      </p:sp>
      <p:pic>
        <p:nvPicPr>
          <p:cNvPr id="46" name="IMG_112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9540" y="2225667"/>
            <a:ext cx="9430786" cy="72834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671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19">
                <a:solidFill>
                  <a:srgbClr val="FFFFFF">
                    <a:alpha val="95000"/>
                  </a:srgbClr>
                </a:solidFill>
              </a:rPr>
              <a:t>Wed. October 8th- Root Words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Directions: Write the root words, definitions, and then come up with at least 1 word that includes the root word. </a:t>
            </a:r>
            <a:endParaRPr sz="4300">
              <a:solidFill>
                <a:srgbClr val="546056"/>
              </a:solidFill>
            </a:endParaRPr>
          </a:p>
          <a:p>
            <a:pPr lvl="0" marL="685800" indent="-685800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Rupt-break</a:t>
            </a:r>
            <a:endParaRPr sz="4300">
              <a:solidFill>
                <a:srgbClr val="546056"/>
              </a:solidFill>
            </a:endParaRPr>
          </a:p>
          <a:p>
            <a:pPr lvl="0" marL="685800" indent="-685800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Brev- short</a:t>
            </a:r>
            <a:endParaRPr sz="4300">
              <a:solidFill>
                <a:srgbClr val="546056"/>
              </a:solidFill>
            </a:endParaRPr>
          </a:p>
          <a:p>
            <a:pPr lvl="0" marL="685800" indent="-685800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Cap-head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40">
                <a:solidFill>
                  <a:srgbClr val="FFFFFF">
                    <a:alpha val="95000"/>
                  </a:srgbClr>
                </a:solidFill>
              </a:rPr>
              <a:t>Thurs. Oct. 9th-Aspire Test Prep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xfrm>
            <a:off x="647700" y="2476619"/>
            <a:ext cx="11709400" cy="6477000"/>
          </a:xfrm>
          <a:prstGeom prst="rect">
            <a:avLst/>
          </a:prstGeom>
        </p:spPr>
        <p:txBody>
          <a:bodyPr/>
          <a:lstStyle/>
          <a:p>
            <a:pPr lvl="0" marL="0" indent="0" defTabSz="262889">
              <a:lnSpc>
                <a:spcPct val="50000"/>
              </a:lnSpc>
              <a:spcBef>
                <a:spcPts val="18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935">
                <a:solidFill>
                  <a:srgbClr val="546056"/>
                </a:solidFill>
              </a:rPr>
              <a:t>Directions: Write the analogies below. Choose the best answer. </a:t>
            </a:r>
            <a:endParaRPr sz="1935">
              <a:solidFill>
                <a:srgbClr val="546056"/>
              </a:solidFill>
            </a:endParaRPr>
          </a:p>
          <a:p>
            <a:pPr lvl="0" marL="0" indent="0" defTabSz="262889">
              <a:lnSpc>
                <a:spcPct val="50000"/>
              </a:lnSpc>
              <a:spcBef>
                <a:spcPts val="18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935">
                <a:solidFill>
                  <a:srgbClr val="546056"/>
                </a:solidFill>
              </a:rPr>
              <a:t>1. bird: wing:: person:_______</a:t>
            </a:r>
            <a:endParaRPr sz="1935">
              <a:solidFill>
                <a:srgbClr val="546056"/>
              </a:solidFill>
            </a:endParaRPr>
          </a:p>
          <a:p>
            <a:pPr lvl="0" marL="308609" indent="-308609" defTabSz="262889">
              <a:lnSpc>
                <a:spcPct val="50000"/>
              </a:lnSpc>
              <a:spcBef>
                <a:spcPts val="1800"/>
              </a:spcBef>
              <a:buClrTx/>
              <a:buSzPct val="100000"/>
              <a:buFontTx/>
              <a:buAutoNum type="alphaUcPeriod" startAt="1"/>
              <a:defRPr sz="1800">
                <a:solidFill>
                  <a:srgbClr val="000000"/>
                </a:solidFill>
              </a:defRPr>
            </a:pPr>
            <a:r>
              <a:rPr sz="1935">
                <a:solidFill>
                  <a:srgbClr val="546056"/>
                </a:solidFill>
              </a:rPr>
              <a:t>Beak </a:t>
            </a:r>
            <a:endParaRPr sz="1935">
              <a:solidFill>
                <a:srgbClr val="546056"/>
              </a:solidFill>
            </a:endParaRPr>
          </a:p>
          <a:p>
            <a:pPr lvl="0" marL="308609" indent="-308609" defTabSz="262889">
              <a:lnSpc>
                <a:spcPct val="50000"/>
              </a:lnSpc>
              <a:spcBef>
                <a:spcPts val="1800"/>
              </a:spcBef>
              <a:buClrTx/>
              <a:buSzPct val="100000"/>
              <a:buFontTx/>
              <a:buAutoNum type="alphaUcPeriod" startAt="1"/>
              <a:defRPr sz="1800">
                <a:solidFill>
                  <a:srgbClr val="000000"/>
                </a:solidFill>
              </a:defRPr>
            </a:pPr>
            <a:r>
              <a:rPr sz="1935">
                <a:solidFill>
                  <a:srgbClr val="546056"/>
                </a:solidFill>
              </a:rPr>
              <a:t>Arm</a:t>
            </a:r>
            <a:endParaRPr sz="1935">
              <a:solidFill>
                <a:srgbClr val="546056"/>
              </a:solidFill>
            </a:endParaRPr>
          </a:p>
          <a:p>
            <a:pPr lvl="0" marL="308609" indent="-308609" defTabSz="262889">
              <a:lnSpc>
                <a:spcPct val="50000"/>
              </a:lnSpc>
              <a:spcBef>
                <a:spcPts val="1800"/>
              </a:spcBef>
              <a:buClrTx/>
              <a:buSzPct val="100000"/>
              <a:buFontTx/>
              <a:buAutoNum type="alphaUcPeriod" startAt="1"/>
              <a:defRPr sz="1800">
                <a:solidFill>
                  <a:srgbClr val="000000"/>
                </a:solidFill>
              </a:defRPr>
            </a:pPr>
            <a:r>
              <a:rPr sz="1935">
                <a:solidFill>
                  <a:srgbClr val="546056"/>
                </a:solidFill>
              </a:rPr>
              <a:t>Neck</a:t>
            </a:r>
            <a:endParaRPr sz="1935">
              <a:solidFill>
                <a:srgbClr val="546056"/>
              </a:solidFill>
            </a:endParaRPr>
          </a:p>
          <a:p>
            <a:pPr lvl="0" marL="308609" indent="-308609" defTabSz="262889">
              <a:lnSpc>
                <a:spcPct val="50000"/>
              </a:lnSpc>
              <a:spcBef>
                <a:spcPts val="1800"/>
              </a:spcBef>
              <a:buClrTx/>
              <a:buSzPct val="100000"/>
              <a:buFontTx/>
              <a:buAutoNum type="alphaUcPeriod" startAt="1"/>
              <a:defRPr sz="1800">
                <a:solidFill>
                  <a:srgbClr val="000000"/>
                </a:solidFill>
              </a:defRPr>
            </a:pPr>
            <a:r>
              <a:rPr sz="1935">
                <a:solidFill>
                  <a:srgbClr val="546056"/>
                </a:solidFill>
              </a:rPr>
              <a:t> Kite</a:t>
            </a:r>
            <a:endParaRPr sz="1935">
              <a:solidFill>
                <a:srgbClr val="546056"/>
              </a:solidFill>
            </a:endParaRPr>
          </a:p>
          <a:p>
            <a:pPr lvl="0" marL="0" indent="0" defTabSz="262889">
              <a:lnSpc>
                <a:spcPct val="50000"/>
              </a:lnSpc>
              <a:spcBef>
                <a:spcPts val="18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935">
                <a:solidFill>
                  <a:srgbClr val="546056"/>
                </a:solidFill>
              </a:rPr>
              <a:t>2. herd: cattle:: flock: ________</a:t>
            </a:r>
            <a:endParaRPr sz="1935">
              <a:solidFill>
                <a:srgbClr val="546056"/>
              </a:solidFill>
            </a:endParaRPr>
          </a:p>
          <a:p>
            <a:pPr lvl="0" marL="308609" indent="-308609" defTabSz="262889">
              <a:lnSpc>
                <a:spcPct val="50000"/>
              </a:lnSpc>
              <a:spcBef>
                <a:spcPts val="1800"/>
              </a:spcBef>
              <a:buClrTx/>
              <a:buSzPct val="100000"/>
              <a:buFontTx/>
              <a:buAutoNum type="alphaUcPeriod" startAt="1"/>
              <a:defRPr sz="1800">
                <a:solidFill>
                  <a:srgbClr val="000000"/>
                </a:solidFill>
              </a:defRPr>
            </a:pPr>
            <a:r>
              <a:rPr sz="1935">
                <a:solidFill>
                  <a:srgbClr val="546056"/>
                </a:solidFill>
              </a:rPr>
              <a:t>Sheep</a:t>
            </a:r>
            <a:endParaRPr sz="1935">
              <a:solidFill>
                <a:srgbClr val="546056"/>
              </a:solidFill>
            </a:endParaRPr>
          </a:p>
          <a:p>
            <a:pPr lvl="0" marL="308609" indent="-308609" defTabSz="262889">
              <a:lnSpc>
                <a:spcPct val="50000"/>
              </a:lnSpc>
              <a:spcBef>
                <a:spcPts val="1800"/>
              </a:spcBef>
              <a:buClrTx/>
              <a:buSzPct val="100000"/>
              <a:buFontTx/>
              <a:buAutoNum type="alphaUcPeriod" startAt="1"/>
              <a:defRPr sz="1800">
                <a:solidFill>
                  <a:srgbClr val="000000"/>
                </a:solidFill>
              </a:defRPr>
            </a:pPr>
            <a:r>
              <a:rPr sz="1935">
                <a:solidFill>
                  <a:srgbClr val="546056"/>
                </a:solidFill>
              </a:rPr>
              <a:t>Bread</a:t>
            </a:r>
            <a:endParaRPr sz="1935">
              <a:solidFill>
                <a:srgbClr val="546056"/>
              </a:solidFill>
            </a:endParaRPr>
          </a:p>
          <a:p>
            <a:pPr lvl="0" marL="308609" indent="-308609" defTabSz="262889">
              <a:lnSpc>
                <a:spcPct val="50000"/>
              </a:lnSpc>
              <a:spcBef>
                <a:spcPts val="1800"/>
              </a:spcBef>
              <a:buClrTx/>
              <a:buSzPct val="100000"/>
              <a:buFontTx/>
              <a:buAutoNum type="alphaUcPeriod" startAt="1"/>
              <a:defRPr sz="1800">
                <a:solidFill>
                  <a:srgbClr val="000000"/>
                </a:solidFill>
              </a:defRPr>
            </a:pPr>
            <a:r>
              <a:rPr sz="1935">
                <a:solidFill>
                  <a:srgbClr val="546056"/>
                </a:solidFill>
              </a:rPr>
              <a:t>Lions</a:t>
            </a:r>
            <a:endParaRPr sz="1935">
              <a:solidFill>
                <a:srgbClr val="546056"/>
              </a:solidFill>
            </a:endParaRPr>
          </a:p>
          <a:p>
            <a:pPr lvl="0" marL="308609" indent="-308609" defTabSz="262889">
              <a:lnSpc>
                <a:spcPct val="50000"/>
              </a:lnSpc>
              <a:spcBef>
                <a:spcPts val="1800"/>
              </a:spcBef>
              <a:buClrTx/>
              <a:buSzPct val="100000"/>
              <a:buFontTx/>
              <a:buAutoNum type="alphaUcPeriod" startAt="1"/>
              <a:defRPr sz="1800">
                <a:solidFill>
                  <a:srgbClr val="000000"/>
                </a:solidFill>
              </a:defRPr>
            </a:pPr>
            <a:r>
              <a:rPr sz="1935">
                <a:solidFill>
                  <a:srgbClr val="546056"/>
                </a:solidFill>
              </a:rPr>
              <a:t>Students</a:t>
            </a:r>
            <a:endParaRPr sz="1935">
              <a:solidFill>
                <a:srgbClr val="546056"/>
              </a:solidFill>
            </a:endParaRPr>
          </a:p>
          <a:p>
            <a:pPr lvl="0" marL="0" indent="0" defTabSz="262889">
              <a:lnSpc>
                <a:spcPct val="50000"/>
              </a:lnSpc>
              <a:spcBef>
                <a:spcPts val="18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935">
                <a:solidFill>
                  <a:srgbClr val="546056"/>
                </a:solidFill>
              </a:rPr>
              <a:t>3. ocean: waves:: atmosphere: ________</a:t>
            </a:r>
            <a:endParaRPr sz="1935">
              <a:solidFill>
                <a:srgbClr val="546056"/>
              </a:solidFill>
            </a:endParaRPr>
          </a:p>
          <a:p>
            <a:pPr lvl="0" marL="308609" indent="-308609" defTabSz="262889">
              <a:lnSpc>
                <a:spcPct val="50000"/>
              </a:lnSpc>
              <a:spcBef>
                <a:spcPts val="1800"/>
              </a:spcBef>
              <a:buClrTx/>
              <a:buSzPct val="100000"/>
              <a:buFontTx/>
              <a:buAutoNum type="alphaUcPeriod" startAt="1"/>
              <a:defRPr sz="1800">
                <a:solidFill>
                  <a:srgbClr val="000000"/>
                </a:solidFill>
              </a:defRPr>
            </a:pPr>
            <a:r>
              <a:rPr sz="1935">
                <a:solidFill>
                  <a:srgbClr val="546056"/>
                </a:solidFill>
              </a:rPr>
              <a:t> Fire</a:t>
            </a:r>
            <a:endParaRPr sz="1935">
              <a:solidFill>
                <a:srgbClr val="546056"/>
              </a:solidFill>
            </a:endParaRPr>
          </a:p>
          <a:p>
            <a:pPr lvl="0" marL="308609" indent="-308609" defTabSz="262889">
              <a:lnSpc>
                <a:spcPct val="50000"/>
              </a:lnSpc>
              <a:spcBef>
                <a:spcPts val="1800"/>
              </a:spcBef>
              <a:buClrTx/>
              <a:buSzPct val="100000"/>
              <a:buFontTx/>
              <a:buAutoNum type="alphaUcPeriod" startAt="1"/>
              <a:defRPr sz="1800">
                <a:solidFill>
                  <a:srgbClr val="000000"/>
                </a:solidFill>
              </a:defRPr>
            </a:pPr>
            <a:r>
              <a:rPr sz="1935">
                <a:solidFill>
                  <a:srgbClr val="546056"/>
                </a:solidFill>
              </a:rPr>
              <a:t>Heaven</a:t>
            </a:r>
            <a:endParaRPr sz="1935">
              <a:solidFill>
                <a:srgbClr val="546056"/>
              </a:solidFill>
            </a:endParaRPr>
          </a:p>
          <a:p>
            <a:pPr lvl="0" marL="308609" indent="-308609" defTabSz="262889">
              <a:lnSpc>
                <a:spcPct val="50000"/>
              </a:lnSpc>
              <a:spcBef>
                <a:spcPts val="1800"/>
              </a:spcBef>
              <a:buClrTx/>
              <a:buSzPct val="100000"/>
              <a:buFontTx/>
              <a:buAutoNum type="alphaUcPeriod" startAt="1"/>
              <a:defRPr sz="1800">
                <a:solidFill>
                  <a:srgbClr val="000000"/>
                </a:solidFill>
              </a:defRPr>
            </a:pPr>
            <a:r>
              <a:rPr sz="1935">
                <a:solidFill>
                  <a:srgbClr val="546056"/>
                </a:solidFill>
              </a:rPr>
              <a:t> Birds</a:t>
            </a:r>
            <a:endParaRPr sz="1935">
              <a:solidFill>
                <a:srgbClr val="546056"/>
              </a:solidFill>
            </a:endParaRPr>
          </a:p>
          <a:p>
            <a:pPr lvl="0" marL="308609" indent="-308609" defTabSz="262889">
              <a:lnSpc>
                <a:spcPct val="50000"/>
              </a:lnSpc>
              <a:spcBef>
                <a:spcPts val="1800"/>
              </a:spcBef>
              <a:buClrTx/>
              <a:buSzPct val="100000"/>
              <a:buFontTx/>
              <a:buAutoNum type="alphaUcPeriod" startAt="1"/>
              <a:defRPr sz="1800">
                <a:solidFill>
                  <a:srgbClr val="000000"/>
                </a:solidFill>
              </a:defRPr>
            </a:pPr>
            <a:r>
              <a:rPr sz="1935">
                <a:solidFill>
                  <a:srgbClr val="546056"/>
                </a:solidFill>
              </a:rPr>
              <a:t>winds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BrushedCanvas">
  <a:themeElements>
    <a:clrScheme name="BrushedCanvas">
      <a:dk1>
        <a:srgbClr val="546056"/>
      </a:dk1>
      <a:lt1>
        <a:srgbClr val="600C52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800" u="none" kumimoji="0" normalizeH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rushedCanvas">
  <a:themeElements>
    <a:clrScheme name="BrushedCanvas">
      <a:dk1>
        <a:srgbClr val="000000"/>
      </a:dk1>
      <a:lt1>
        <a:srgbClr val="FFFFFF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800" u="none" kumimoji="0" normalizeH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