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Language Bell Ringers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Oct. 27-31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 lvl="0">
              <a:defRPr sz="1800"/>
            </a:pPr>
            <a:r>
              <a:rPr sz="7040"/>
              <a:t>Monday, Oct. 27- Grammar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952499" y="2771009"/>
            <a:ext cx="11099801" cy="6286500"/>
          </a:xfrm>
          <a:prstGeom prst="rect">
            <a:avLst/>
          </a:prstGeom>
        </p:spPr>
        <p:txBody>
          <a:bodyPr/>
          <a:lstStyle/>
          <a:p>
            <a:pPr lvl="0" marL="0" indent="0" defTabSz="408940">
              <a:spcBef>
                <a:spcPts val="2900"/>
              </a:spcBef>
              <a:buSzTx/>
              <a:buNone/>
              <a:defRPr sz="1800"/>
            </a:pPr>
            <a:r>
              <a:rPr sz="2520"/>
              <a:t>Directions: Read the following sentences and write what sentence pattern they are. (Simple, compound, complex, compound complex)</a:t>
            </a:r>
            <a:endParaRPr sz="2520"/>
          </a:p>
          <a:p>
            <a:pPr lvl="0" marL="0" indent="0" defTabSz="408940">
              <a:spcBef>
                <a:spcPts val="2900"/>
              </a:spcBef>
              <a:buSzTx/>
              <a:buNone/>
              <a:defRPr sz="1800"/>
            </a:pPr>
            <a:r>
              <a:rPr sz="2520"/>
              <a:t>1. This week is homecoming.</a:t>
            </a:r>
            <a:endParaRPr sz="2520"/>
          </a:p>
          <a:p>
            <a:pPr lvl="0" marL="0" indent="0" defTabSz="408940">
              <a:spcBef>
                <a:spcPts val="2900"/>
              </a:spcBef>
              <a:buSzTx/>
              <a:buNone/>
              <a:defRPr sz="1800"/>
            </a:pPr>
            <a:r>
              <a:rPr sz="2520"/>
              <a:t>2. Karen doesn’t have a pencil because she forgot it at home, but she will borrow one.</a:t>
            </a:r>
            <a:endParaRPr sz="2520"/>
          </a:p>
          <a:p>
            <a:pPr lvl="0" marL="0" indent="0" defTabSz="408940">
              <a:spcBef>
                <a:spcPts val="2900"/>
              </a:spcBef>
              <a:buSzTx/>
              <a:buNone/>
              <a:defRPr sz="1800"/>
            </a:pPr>
            <a:r>
              <a:rPr sz="2520"/>
              <a:t>3. Grapes are good for people, yet they are not good for dogs.</a:t>
            </a:r>
            <a:endParaRPr sz="2520"/>
          </a:p>
          <a:p>
            <a:pPr lvl="0" marL="0" indent="0" defTabSz="408940">
              <a:spcBef>
                <a:spcPts val="2900"/>
              </a:spcBef>
              <a:buSzTx/>
              <a:buNone/>
              <a:defRPr sz="1800"/>
            </a:pPr>
            <a:r>
              <a:rPr sz="2520"/>
              <a:t>4. Unless you make a 100 on your test, you will have a B in this class. </a:t>
            </a:r>
            <a:endParaRPr sz="2520"/>
          </a:p>
          <a:p>
            <a:pPr lvl="0" marL="0" indent="0" defTabSz="408940">
              <a:spcBef>
                <a:spcPts val="2900"/>
              </a:spcBef>
              <a:buSzTx/>
              <a:buNone/>
              <a:defRPr sz="1800"/>
            </a:pPr>
            <a:r>
              <a:rPr sz="2520"/>
              <a:t>5. Ashville plays at home this week, but I’m not sure who the team plays.</a:t>
            </a:r>
            <a:endParaRPr sz="2520"/>
          </a:p>
          <a:p>
            <a:pPr lvl="0" marL="0" indent="0" defTabSz="408940">
              <a:spcBef>
                <a:spcPts val="2900"/>
              </a:spcBef>
              <a:buSzTx/>
              <a:buNone/>
              <a:defRPr sz="1800"/>
            </a:pPr>
            <a:r>
              <a:rPr sz="2520"/>
              <a:t>6. Because I saved my allowance, I was able to purchase a new outfit, and I even had enough extra for new shoes!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Tuesday, Oct. 28th-Vocabulary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/>
            </a:pPr>
            <a:r>
              <a:rPr sz="3600"/>
              <a:t>Directions: Create Frayer models for the following words.</a:t>
            </a:r>
            <a:endParaRPr sz="3600"/>
          </a:p>
          <a:p>
            <a:pPr lvl="0" marL="0" indent="0">
              <a:buSzTx/>
              <a:buNone/>
              <a:defRPr sz="1800"/>
            </a:pPr>
            <a:r>
              <a:rPr sz="3600"/>
              <a:t>1. Exasperation (noun)-the state of being frustrated or annoyed</a:t>
            </a:r>
            <a:endParaRPr sz="3600"/>
          </a:p>
          <a:p>
            <a:pPr lvl="0" marL="0" indent="0">
              <a:buSzTx/>
              <a:buNone/>
              <a:defRPr sz="1800"/>
            </a:pPr>
            <a:r>
              <a:rPr sz="3600"/>
              <a:t>2. Exhilarate(verb)-to cause to feel energetic</a:t>
            </a:r>
            <a:endParaRPr sz="3600"/>
          </a:p>
          <a:p>
            <a:pPr lvl="0" marL="0" indent="0">
              <a:buSzTx/>
              <a:buNone/>
              <a:defRPr sz="1800"/>
            </a:pPr>
            <a:r>
              <a:rPr sz="3600"/>
              <a:t>3. Falter(verb)-to begin to fail or weaken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Synonyms, Antonyms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/>
            </a:pPr>
            <a:r>
              <a:rPr sz="3600"/>
              <a:t>1. Frustration, peace</a:t>
            </a:r>
            <a:endParaRPr sz="3600"/>
          </a:p>
          <a:p>
            <a:pPr lvl="0" marL="0" indent="0">
              <a:buSzTx/>
              <a:buNone/>
              <a:defRPr sz="1800"/>
            </a:pPr>
            <a:r>
              <a:rPr sz="3600"/>
              <a:t>2. Excite, bore</a:t>
            </a:r>
            <a:endParaRPr sz="3600"/>
          </a:p>
          <a:p>
            <a:pPr lvl="0" marL="0" indent="0">
              <a:buSzTx/>
              <a:buNone/>
              <a:defRPr sz="1800"/>
            </a:pPr>
            <a:r>
              <a:rPr sz="3600"/>
              <a:t>3. Hesitate, stabilize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Wednesday, Oct. 29th- Quote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/>
            </a:pPr>
            <a:r>
              <a:rPr sz="3600"/>
              <a:t>Directions: Write the quote of the week. Then respond to it/ explain the meaning/ make a connection in 3-4 sentences.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6800"/>
            </a:lvl1pPr>
          </a:lstStyle>
          <a:p>
            <a:pPr lvl="0">
              <a:defRPr sz="1800"/>
            </a:pPr>
            <a:r>
              <a:rPr sz="6800"/>
              <a:t>Thursday, Oct. 30th- Journal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/>
            </a:pPr>
            <a:r>
              <a:rPr sz="3600"/>
              <a:t>Directions: Respond to the prompt below in 5-6 sentences. </a:t>
            </a:r>
            <a:endParaRPr sz="3600"/>
          </a:p>
          <a:p>
            <a:pPr lvl="0" marL="0" indent="0">
              <a:buSzTx/>
              <a:buNone/>
              <a:defRPr sz="1800"/>
            </a:pPr>
            <a:r>
              <a:rPr sz="3600"/>
              <a:t>What was your favorite Halloween costume/ memory? Why?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