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1pPr>
    <a:lvl2pPr indent="2286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2pPr>
    <a:lvl3pPr indent="4572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3pPr>
    <a:lvl4pPr indent="6858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4pPr>
    <a:lvl5pPr indent="9144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5pPr>
    <a:lvl6pPr indent="11430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6pPr>
    <a:lvl7pPr indent="13716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7pPr>
    <a:lvl8pPr indent="16002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8pPr>
    <a:lvl9pPr indent="18288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8857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  <a:endParaRPr sz="34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  <a:endParaRPr sz="34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  <a:endParaRPr sz="34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  <a:endParaRPr sz="34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1pPr>
      <a:lvl2pPr indent="2286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2pPr>
      <a:lvl3pPr indent="4572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3pPr>
      <a:lvl4pPr indent="6858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4pPr>
      <a:lvl5pPr indent="9144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5pPr>
      <a:lvl6pPr indent="11430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6pPr>
      <a:lvl7pPr indent="13716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7pPr>
      <a:lvl8pPr indent="16002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8pPr>
      <a:lvl9pPr indent="18288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9pPr>
    </p:titleStyle>
    <p:bodyStyle>
      <a:lvl1pPr marL="419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1pPr>
      <a:lvl2pPr marL="8382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2pPr>
      <a:lvl3pPr marL="1181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3pPr>
      <a:lvl4pPr marL="1562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4pPr>
      <a:lvl5pPr marL="1943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5pPr>
      <a:lvl6pPr marL="2324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6pPr>
      <a:lvl7pPr marL="2705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7pPr>
      <a:lvl8pPr marL="3086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8pPr>
      <a:lvl9pPr marL="3467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Language Bell Ringers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October 20-24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8">
                <a:solidFill>
                  <a:srgbClr val="6F6A5A"/>
                </a:solidFill>
              </a:rPr>
              <a:t>Monday, October 20th- Grammar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25779">
              <a:spcBef>
                <a:spcPts val="27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F6A5A"/>
                </a:solidFill>
              </a:rPr>
              <a:t>Directions: Read the sentences below. Write the dependent clauses. </a:t>
            </a:r>
            <a:endParaRPr sz="3600">
              <a:solidFill>
                <a:srgbClr val="6F6A5A"/>
              </a:solidFill>
            </a:endParaRPr>
          </a:p>
          <a:p>
            <a:pPr lvl="0" marL="0" indent="0" defTabSz="525779">
              <a:spcBef>
                <a:spcPts val="27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F6A5A"/>
                </a:solidFill>
              </a:rPr>
              <a:t>1. Cherry was afraid to admit she liked Dally since he was a Greaser. </a:t>
            </a:r>
            <a:endParaRPr sz="3600">
              <a:solidFill>
                <a:srgbClr val="6F6A5A"/>
              </a:solidFill>
            </a:endParaRPr>
          </a:p>
          <a:p>
            <a:pPr lvl="0" marL="0" indent="0" defTabSz="525779">
              <a:spcBef>
                <a:spcPts val="27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F6A5A"/>
                </a:solidFill>
              </a:rPr>
              <a:t>2. Because Steve is a leader, the people listened to him. </a:t>
            </a:r>
            <a:endParaRPr sz="3600">
              <a:solidFill>
                <a:srgbClr val="6F6A5A"/>
              </a:solidFill>
            </a:endParaRPr>
          </a:p>
          <a:p>
            <a:pPr lvl="0" marL="0" indent="0" defTabSz="525779">
              <a:spcBef>
                <a:spcPts val="27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F6A5A"/>
                </a:solidFill>
              </a:rPr>
              <a:t>3. Molly finally went to sleep after she played for several hours. </a:t>
            </a:r>
            <a:endParaRPr sz="3600">
              <a:solidFill>
                <a:srgbClr val="6F6A5A"/>
              </a:solidFill>
            </a:endParaRPr>
          </a:p>
          <a:p>
            <a:pPr lvl="0" marL="0" indent="0" defTabSz="525779">
              <a:spcBef>
                <a:spcPts val="27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F6A5A"/>
                </a:solidFill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8">
                <a:solidFill>
                  <a:srgbClr val="6F6A5A"/>
                </a:solidFill>
              </a:rPr>
              <a:t>Tuesday, October 21st- Vocabulary 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49148">
              <a:spcBef>
                <a:spcPts val="28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6F6A5A"/>
                </a:solidFill>
              </a:rPr>
              <a:t>Directions: Create Frayer models for the words below. </a:t>
            </a:r>
            <a:endParaRPr sz="3759">
              <a:solidFill>
                <a:srgbClr val="6F6A5A"/>
              </a:solidFill>
            </a:endParaRPr>
          </a:p>
          <a:p>
            <a:pPr lvl="0" marL="0" indent="0" defTabSz="549148">
              <a:spcBef>
                <a:spcPts val="28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6F6A5A"/>
                </a:solidFill>
              </a:rPr>
              <a:t>1.  Ember- (noun) a glowing piece of coal or wood from </a:t>
            </a:r>
            <a:endParaRPr sz="3759">
              <a:solidFill>
                <a:srgbClr val="6F6A5A"/>
              </a:solidFill>
            </a:endParaRPr>
          </a:p>
          <a:p>
            <a:pPr lvl="0" marL="0" indent="0" defTabSz="549148">
              <a:spcBef>
                <a:spcPts val="28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6F6A5A"/>
                </a:solidFill>
              </a:rPr>
              <a:t>a fire</a:t>
            </a:r>
            <a:endParaRPr sz="3759">
              <a:solidFill>
                <a:srgbClr val="6F6A5A"/>
              </a:solidFill>
            </a:endParaRPr>
          </a:p>
          <a:p>
            <a:pPr lvl="0" marL="0" indent="0" defTabSz="549148">
              <a:spcBef>
                <a:spcPts val="28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6F6A5A"/>
                </a:solidFill>
              </a:rPr>
              <a:t>2.  Emerge- (verb) to come to one's attention especially </a:t>
            </a:r>
            <a:endParaRPr sz="3759">
              <a:solidFill>
                <a:srgbClr val="6F6A5A"/>
              </a:solidFill>
            </a:endParaRPr>
          </a:p>
          <a:p>
            <a:pPr lvl="0" marL="0" indent="0" defTabSz="549148">
              <a:spcBef>
                <a:spcPts val="28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6F6A5A"/>
                </a:solidFill>
              </a:rPr>
              <a:t>gradually or unexpectedly</a:t>
            </a:r>
            <a:endParaRPr sz="3759">
              <a:solidFill>
                <a:srgbClr val="6F6A5A"/>
              </a:solidFill>
            </a:endParaRPr>
          </a:p>
          <a:p>
            <a:pPr lvl="0" marL="0" indent="0" defTabSz="549148">
              <a:spcBef>
                <a:spcPts val="28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759">
                <a:solidFill>
                  <a:srgbClr val="6F6A5A"/>
                </a:solidFill>
              </a:rPr>
              <a:t>3.  Engross- (verb) to hold the complete interest or  attention of someone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Synonyms/ Antonyms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85800" indent="-685800"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Cinder/ dry twigs </a:t>
            </a:r>
            <a:endParaRPr sz="4000">
              <a:solidFill>
                <a:srgbClr val="6F6A5A"/>
              </a:solidFill>
            </a:endParaRPr>
          </a:p>
          <a:p>
            <a:pPr lvl="0" marL="685800" indent="-685800"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Appear/ disappear </a:t>
            </a:r>
            <a:endParaRPr sz="4000">
              <a:solidFill>
                <a:srgbClr val="6F6A5A"/>
              </a:solidFill>
            </a:endParaRPr>
          </a:p>
          <a:p>
            <a:pPr lvl="0" marL="685800" indent="-685800">
              <a:buClr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Captivate/ bore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8">
                <a:solidFill>
                  <a:srgbClr val="6F6A5A"/>
                </a:solidFill>
              </a:rPr>
              <a:t>Wednesday, October 22nd- Quote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Directions: Write the quote of the week. Then explain its meaning and/ or make a connection to it. Your response should be 3-4 sentences.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8">
                <a:solidFill>
                  <a:srgbClr val="6F6A5A"/>
                </a:solidFill>
              </a:rPr>
              <a:t>Thursday, October 23rd- Journal 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Directions: Respond to the journal prompt below in 5-6 sentences. </a:t>
            </a:r>
            <a:endParaRPr sz="4000">
              <a:solidFill>
                <a:srgbClr val="6F6A5A"/>
              </a:solidFill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6F6A5A"/>
              </a:solidFill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If you could end any one problem in the world, what would it be?  Why?</a:t>
            </a:r>
            <a:endParaRPr sz="4000">
              <a:solidFill>
                <a:srgbClr val="6F6A5A"/>
              </a:solidFill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6F6A5A"/>
              </a:solidFill>
            </a:endParaR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