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1pPr>
    <a:lvl2pPr indent="228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2pPr>
    <a:lvl3pPr indent="457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3pPr>
    <a:lvl4pPr indent="685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4pPr>
    <a:lvl5pPr indent="9144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5pPr>
    <a:lvl6pPr indent="11430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6pPr>
    <a:lvl7pPr indent="1371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7pPr>
    <a:lvl8pPr indent="1600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8pPr>
    <a:lvl9pPr indent="1828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2829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E4E5C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55D7FF"/>
        </a:fontRef>
        <a:srgbClr val="55D7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  <a:endParaRPr sz="30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  <a:endParaRPr sz="30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  <a:endParaRPr sz="30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  <a:endParaRPr sz="30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indent="2286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indent="4572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indent="6858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indent="9144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indent="11430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indent="13716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indent="16002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indent="18288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titleStyle>
    <p:bodyStyle>
      <a:lvl1pPr marL="4699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marL="9398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marL="14097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marL="18796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marL="23495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marL="28194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marL="32893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marL="37592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marL="42291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pc="982" sz="6138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82" sz="6138">
                <a:solidFill>
                  <a:srgbClr val="FFFFFF"/>
                </a:solidFill>
              </a:rPr>
              <a:t>Language Bell Ringers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Sept. 22-26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Mon. Sept. 22nd- grammar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Directions: Write the sentences below and add punctuation marks and capitalization where needed. 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 after the long drive we finally made it to disney world but it was closed because of a Hurricane warning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we were so excited about riding Roller coasters seeing mickey and touring the Castle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Tues. Sept. 23rd- vocabulary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Directions: Create Frayer models for the following words. 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1. Defiant-(adjective) bold opposition to authority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2. Deft-(adjective) quick, skillful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3. Destination (noun)-predetermined place 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Wed. Sept. 24th- Quote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Directions: Write the quote of the week and explain what you think it means. Can you make a connection to the quote? If so, explain.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Thurs. Sept. 25th- Journal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660400" y="1379719"/>
            <a:ext cx="11683998" cy="7860409"/>
          </a:xfrm>
          <a:prstGeom prst="rect">
            <a:avLst/>
          </a:prstGeom>
        </p:spPr>
        <p:txBody>
          <a:bodyPr/>
          <a:lstStyle/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Directions: Respond to the journal prompt in 5-6 sentences. 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FFFFFF"/>
              </a:solidFill>
            </a:endParaRPr>
          </a:p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FFFFFF"/>
              </a:solidFill>
            </a:endParaRPr>
          </a:p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FFFFFF"/>
              </a:solidFill>
            </a:endParaRPr>
          </a:p>
        </p:txBody>
      </p:sp>
      <p:pic>
        <p:nvPicPr>
          <p:cNvPr id="50" name="IMG_109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59891" y="3183969"/>
            <a:ext cx="8268742" cy="62180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