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9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31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79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7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6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8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2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2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D5B1-9B15-4F1E-8001-8CCF57B2552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A9E0B-7946-4F34-8ED6-F70E0DBDC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35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58985" y="3473305"/>
            <a:ext cx="4898572" cy="1567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58985" y="5104347"/>
            <a:ext cx="4898572" cy="1567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58985" y="1851361"/>
            <a:ext cx="4898572" cy="1567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58985" y="233651"/>
            <a:ext cx="4898572" cy="1567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76942" y="478971"/>
            <a:ext cx="2884715" cy="2667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08315" y="1431862"/>
            <a:ext cx="166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 will go here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6942" y="3706977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Name: </a:t>
            </a:r>
          </a:p>
          <a:p>
            <a:endParaRPr lang="en-US" b="1" dirty="0"/>
          </a:p>
          <a:p>
            <a:r>
              <a:rPr lang="en-US" b="1" dirty="0" smtClean="0"/>
              <a:t>Date of Birth:</a:t>
            </a:r>
          </a:p>
          <a:p>
            <a:endParaRPr lang="en-US" b="1" dirty="0"/>
          </a:p>
          <a:p>
            <a:r>
              <a:rPr lang="en-US" b="1" dirty="0" smtClean="0"/>
              <a:t>Place of Birth: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35185" y="272932"/>
            <a:ext cx="4528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Include parents’/guardians’ names, brothers and sisters, and family background in this section. Write in complete sentences.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58985" y="1905762"/>
            <a:ext cx="440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Important Events as a baby/young child goes in this section. Write in complete sentences.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935185" y="3580207"/>
            <a:ext cx="440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Important Events as a youth and your current situation goes in this section. Write in complete sentences. 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935185" y="5184305"/>
            <a:ext cx="4408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Important Events as an adult goes here. Write in complete sentences.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618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85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Clair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Rogers, Michele</dc:creator>
  <cp:lastModifiedBy>Rogers, Michele</cp:lastModifiedBy>
  <cp:revision>2</cp:revision>
  <dcterms:created xsi:type="dcterms:W3CDTF">2017-01-30T18:44:22Z</dcterms:created>
  <dcterms:modified xsi:type="dcterms:W3CDTF">2017-01-30T18:53:05Z</dcterms:modified>
</cp:coreProperties>
</file>