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lvl1pPr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1pPr>
    <a:lvl2pPr indent="228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2pPr>
    <a:lvl3pPr indent="457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3pPr>
    <a:lvl4pPr indent="685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4pPr>
    <a:lvl5pPr indent="9144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5pPr>
    <a:lvl6pPr indent="11430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6pPr>
    <a:lvl7pPr indent="1371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7pPr>
    <a:lvl8pPr indent="1600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8pPr>
    <a:lvl9pPr indent="1828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B13F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882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8BC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54545">
              <a:alpha val="41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82A2F"/>
        </a:fontRef>
        <a:srgbClr val="282A2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BD5C">
              <a:alpha val="82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B2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87B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254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7A8DB2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EDEDF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444C55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2616200"/>
            <a:ext cx="10464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207000"/>
            <a:ext cx="10464800" cy="166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181100" y="6794500"/>
            <a:ext cx="10642600" cy="1511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181100" y="8382000"/>
            <a:ext cx="10642600" cy="939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606800"/>
            <a:ext cx="10464800" cy="2540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609600" y="1155700"/>
            <a:ext cx="5994400" cy="3568700"/>
          </a:xfrm>
          <a:prstGeom prst="rect">
            <a:avLst/>
          </a:prstGeom>
        </p:spPr>
        <p:txBody>
          <a:bodyPr anchor="b"/>
          <a:lstStyle>
            <a:lvl1pPr>
              <a:defRPr sz="5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609600" y="4762500"/>
            <a:ext cx="59944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1270000" y="2946400"/>
            <a:ext cx="5270500" cy="6096000"/>
          </a:xfrm>
          <a:prstGeom prst="rect">
            <a:avLst/>
          </a:prstGeom>
        </p:spPr>
        <p:txBody>
          <a:bodyPr/>
          <a:lstStyle>
            <a:lvl1pPr marL="4826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1pPr>
            <a:lvl2pPr marL="9652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2pPr>
            <a:lvl3pPr marL="14478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3pPr>
            <a:lvl4pPr marL="19304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4pPr>
            <a:lvl5pPr marL="24130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1270000" y="1066800"/>
            <a:ext cx="10464800" cy="7620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03200"/>
            <a:ext cx="10464800" cy="2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768600"/>
            <a:ext cx="10464800" cy="574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titleStyle>
    <p:bodyStyle>
      <a:lvl1pPr marL="571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marL="1143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marL="1714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marL="2286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marL="2857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marL="3429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marL="4000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marL="4572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marL="5143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bodyStyle>
    <p:otherStyle>
      <a:lvl1pPr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literature Bellringers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August 11-15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August 11, Vocabulary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Directions: Create a frayer model for simile. Use your textbook if you need to look up information.  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43484">
              <a:defRPr sz="6984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984">
                <a:solidFill>
                  <a:srgbClr val="FFFFFF"/>
                </a:solidFill>
              </a:rPr>
              <a:t>August 12, Figurative Language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 a simile about school. </a:t>
            </a:r>
            <a:endParaRPr sz="3600">
              <a:solidFill>
                <a:srgbClr val="FFFFFF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 a simile about yourself. </a:t>
            </a:r>
            <a:endParaRPr sz="3600">
              <a:solidFill>
                <a:srgbClr val="FFFFFF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FFFFFF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**Remember similes compare 2 unlike things using like or as. 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August 13, Root Words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525780" indent="-525780" defTabSz="420623"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12">
                <a:solidFill>
                  <a:srgbClr val="FFFFFF"/>
                </a:solidFill>
              </a:rPr>
              <a:t>Directions: Copy the root words and definitions below. Then come up with at least 1 word that includes the root word.</a:t>
            </a:r>
            <a:endParaRPr sz="3312">
              <a:solidFill>
                <a:srgbClr val="FFFFFF"/>
              </a:solidFill>
            </a:endParaRPr>
          </a:p>
          <a:p>
            <a:pPr lvl="0" marL="525780" indent="-525780" defTabSz="420623"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12">
                <a:solidFill>
                  <a:srgbClr val="FFFFFF"/>
                </a:solidFill>
              </a:rPr>
              <a:t>Aqua- water</a:t>
            </a:r>
            <a:endParaRPr sz="3312">
              <a:solidFill>
                <a:srgbClr val="FFFFFF"/>
              </a:solidFill>
            </a:endParaRPr>
          </a:p>
          <a:p>
            <a:pPr lvl="0" marL="525780" indent="-525780" defTabSz="420623"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12">
                <a:solidFill>
                  <a:srgbClr val="FFFFFF"/>
                </a:solidFill>
              </a:rPr>
              <a:t>Bio- life</a:t>
            </a:r>
            <a:endParaRPr sz="3312">
              <a:solidFill>
                <a:srgbClr val="FFFFFF"/>
              </a:solidFill>
            </a:endParaRPr>
          </a:p>
          <a:p>
            <a:pPr lvl="0" marL="525780" indent="-525780" defTabSz="420623"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12">
                <a:solidFill>
                  <a:srgbClr val="FFFFFF"/>
                </a:solidFill>
              </a:rPr>
              <a:t>Gen- birth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Root Word Examples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Aquarium, aquamarine</a:t>
            </a:r>
            <a:endParaRPr sz="3600">
              <a:solidFill>
                <a:srgbClr val="FFFFFF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Autobiography, biography, biology</a:t>
            </a:r>
            <a:endParaRPr sz="3600">
              <a:solidFill>
                <a:srgbClr val="FFFFFF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Generate, generation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August 14, Common Core Prep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531494" indent="-531494" defTabSz="425195"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48">
                <a:solidFill>
                  <a:srgbClr val="FFFFFF"/>
                </a:solidFill>
              </a:rPr>
              <a:t>Write the analogies below and fill in the blank with the word you think would complete the analogy.</a:t>
            </a:r>
            <a:endParaRPr sz="3348">
              <a:solidFill>
                <a:srgbClr val="FFFFFF"/>
              </a:solidFill>
            </a:endParaRPr>
          </a:p>
          <a:p>
            <a:pPr lvl="0" marL="531494" indent="-531494" defTabSz="425195"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48">
                <a:solidFill>
                  <a:srgbClr val="FFFFFF"/>
                </a:solidFill>
              </a:rPr>
              <a:t>Establish: create:: detect: ________</a:t>
            </a:r>
            <a:endParaRPr sz="3348">
              <a:solidFill>
                <a:srgbClr val="FFFFFF"/>
              </a:solidFill>
            </a:endParaRPr>
          </a:p>
          <a:p>
            <a:pPr lvl="0" marL="531494" indent="-531494" defTabSz="425195"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48">
                <a:solidFill>
                  <a:srgbClr val="FFFFFF"/>
                </a:solidFill>
              </a:rPr>
              <a:t>Frequently: often:: guarantee: _____</a:t>
            </a:r>
            <a:endParaRPr sz="3348">
              <a:solidFill>
                <a:srgbClr val="FFFFFF"/>
              </a:solidFill>
            </a:endParaRPr>
          </a:p>
          <a:p>
            <a:pPr lvl="0" marL="531494" indent="-531494" defTabSz="425195"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48">
                <a:solidFill>
                  <a:srgbClr val="FFFFFF"/>
                </a:solidFill>
              </a:rPr>
              <a:t>Informative: useless:: magnificent: ____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SSR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On Fridays and sometimes Mondays our bell ringer will be SSR. Today we don't have a bell ringer to complete because we don't have library books yet. 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theme1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BC00FF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000000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