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media/image3.jpeg" ContentType="image/jpeg"/>
  <Override PartName="/ppt/media/image4.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Lst>
  <p:sldSz cx="13004800" cy="9753600"/>
  <p:notesSz cx="6858000" cy="9144000"/>
  <p:defaultTextStyle>
    <a:lvl1pPr algn="ctr" defTabSz="584200">
      <a:defRPr i="1" sz="4000">
        <a:solidFill>
          <a:srgbClr val="86837F">
            <a:alpha val="80000"/>
          </a:srgbClr>
        </a:solidFill>
        <a:effectLst>
          <a:outerShdw sx="100000" sy="100000" kx="0" ky="0" algn="b" rotWithShape="0" blurRad="25400" dist="12700" dir="5400000">
            <a:srgbClr val="FFFFFF"/>
          </a:outerShdw>
        </a:effectLst>
        <a:latin typeface="+mn-lt"/>
        <a:ea typeface="+mn-ea"/>
        <a:cs typeface="+mn-cs"/>
        <a:sym typeface="Hoefler Text"/>
      </a:defRPr>
    </a:lvl1pPr>
    <a:lvl2pPr indent="228600" algn="ctr" defTabSz="584200">
      <a:defRPr i="1" sz="4000">
        <a:solidFill>
          <a:srgbClr val="86837F">
            <a:alpha val="80000"/>
          </a:srgbClr>
        </a:solidFill>
        <a:effectLst>
          <a:outerShdw sx="100000" sy="100000" kx="0" ky="0" algn="b" rotWithShape="0" blurRad="25400" dist="12700" dir="5400000">
            <a:srgbClr val="FFFFFF"/>
          </a:outerShdw>
        </a:effectLst>
        <a:latin typeface="+mn-lt"/>
        <a:ea typeface="+mn-ea"/>
        <a:cs typeface="+mn-cs"/>
        <a:sym typeface="Hoefler Text"/>
      </a:defRPr>
    </a:lvl2pPr>
    <a:lvl3pPr indent="457200" algn="ctr" defTabSz="584200">
      <a:defRPr i="1" sz="4000">
        <a:solidFill>
          <a:srgbClr val="86837F">
            <a:alpha val="80000"/>
          </a:srgbClr>
        </a:solidFill>
        <a:effectLst>
          <a:outerShdw sx="100000" sy="100000" kx="0" ky="0" algn="b" rotWithShape="0" blurRad="25400" dist="12700" dir="5400000">
            <a:srgbClr val="FFFFFF"/>
          </a:outerShdw>
        </a:effectLst>
        <a:latin typeface="+mn-lt"/>
        <a:ea typeface="+mn-ea"/>
        <a:cs typeface="+mn-cs"/>
        <a:sym typeface="Hoefler Text"/>
      </a:defRPr>
    </a:lvl3pPr>
    <a:lvl4pPr indent="685800" algn="ctr" defTabSz="584200">
      <a:defRPr i="1" sz="4000">
        <a:solidFill>
          <a:srgbClr val="86837F">
            <a:alpha val="80000"/>
          </a:srgbClr>
        </a:solidFill>
        <a:effectLst>
          <a:outerShdw sx="100000" sy="100000" kx="0" ky="0" algn="b" rotWithShape="0" blurRad="25400" dist="12700" dir="5400000">
            <a:srgbClr val="FFFFFF"/>
          </a:outerShdw>
        </a:effectLst>
        <a:latin typeface="+mn-lt"/>
        <a:ea typeface="+mn-ea"/>
        <a:cs typeface="+mn-cs"/>
        <a:sym typeface="Hoefler Text"/>
      </a:defRPr>
    </a:lvl4pPr>
    <a:lvl5pPr indent="914400" algn="ctr" defTabSz="584200">
      <a:defRPr i="1" sz="4000">
        <a:solidFill>
          <a:srgbClr val="86837F">
            <a:alpha val="80000"/>
          </a:srgbClr>
        </a:solidFill>
        <a:effectLst>
          <a:outerShdw sx="100000" sy="100000" kx="0" ky="0" algn="b" rotWithShape="0" blurRad="25400" dist="12700" dir="5400000">
            <a:srgbClr val="FFFFFF"/>
          </a:outerShdw>
        </a:effectLst>
        <a:latin typeface="+mn-lt"/>
        <a:ea typeface="+mn-ea"/>
        <a:cs typeface="+mn-cs"/>
        <a:sym typeface="Hoefler Text"/>
      </a:defRPr>
    </a:lvl5pPr>
    <a:lvl6pPr indent="1143000" algn="ctr" defTabSz="584200">
      <a:defRPr i="1" sz="4000">
        <a:solidFill>
          <a:srgbClr val="86837F">
            <a:alpha val="80000"/>
          </a:srgbClr>
        </a:solidFill>
        <a:effectLst>
          <a:outerShdw sx="100000" sy="100000" kx="0" ky="0" algn="b" rotWithShape="0" blurRad="25400" dist="12700" dir="5400000">
            <a:srgbClr val="FFFFFF"/>
          </a:outerShdw>
        </a:effectLst>
        <a:latin typeface="+mn-lt"/>
        <a:ea typeface="+mn-ea"/>
        <a:cs typeface="+mn-cs"/>
        <a:sym typeface="Hoefler Text"/>
      </a:defRPr>
    </a:lvl6pPr>
    <a:lvl7pPr indent="1371600" algn="ctr" defTabSz="584200">
      <a:defRPr i="1" sz="4000">
        <a:solidFill>
          <a:srgbClr val="86837F">
            <a:alpha val="80000"/>
          </a:srgbClr>
        </a:solidFill>
        <a:effectLst>
          <a:outerShdw sx="100000" sy="100000" kx="0" ky="0" algn="b" rotWithShape="0" blurRad="25400" dist="12700" dir="5400000">
            <a:srgbClr val="FFFFFF"/>
          </a:outerShdw>
        </a:effectLst>
        <a:latin typeface="+mn-lt"/>
        <a:ea typeface="+mn-ea"/>
        <a:cs typeface="+mn-cs"/>
        <a:sym typeface="Hoefler Text"/>
      </a:defRPr>
    </a:lvl7pPr>
    <a:lvl8pPr indent="1600200" algn="ctr" defTabSz="584200">
      <a:defRPr i="1" sz="4000">
        <a:solidFill>
          <a:srgbClr val="86837F">
            <a:alpha val="80000"/>
          </a:srgbClr>
        </a:solidFill>
        <a:effectLst>
          <a:outerShdw sx="100000" sy="100000" kx="0" ky="0" algn="b" rotWithShape="0" blurRad="25400" dist="12700" dir="5400000">
            <a:srgbClr val="FFFFFF"/>
          </a:outerShdw>
        </a:effectLst>
        <a:latin typeface="+mn-lt"/>
        <a:ea typeface="+mn-ea"/>
        <a:cs typeface="+mn-cs"/>
        <a:sym typeface="Hoefler Text"/>
      </a:defRPr>
    </a:lvl8pPr>
    <a:lvl9pPr indent="1828800" algn="ctr" defTabSz="584200">
      <a:defRPr i="1" sz="4000">
        <a:solidFill>
          <a:srgbClr val="86837F">
            <a:alpha val="80000"/>
          </a:srgbClr>
        </a:solidFill>
        <a:effectLst>
          <a:outerShdw sx="100000" sy="100000" kx="0" ky="0" algn="b" rotWithShape="0" blurRad="25400" dist="12700" dir="5400000">
            <a:srgbClr val="FFFFFF"/>
          </a:outerShdw>
        </a:effectLst>
        <a:latin typeface="+mn-lt"/>
        <a:ea typeface="+mn-ea"/>
        <a:cs typeface="+mn-cs"/>
        <a:sym typeface="Hoefler Tex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6D6A67"/>
        </a:fontRef>
        <a:srgbClr val="6D6A67"/>
      </a:tcTxStyle>
      <a:tcStyle>
        <a:tcBdr>
          <a:left>
            <a:ln w="12700" cap="flat">
              <a:solidFill>
                <a:srgbClr val="F3F1DF"/>
              </a:solidFill>
              <a:prstDash val="solid"/>
              <a:miter lim="400000"/>
            </a:ln>
          </a:left>
          <a:right>
            <a:ln w="12700" cap="flat">
              <a:solidFill>
                <a:srgbClr val="F3F1DF"/>
              </a:solidFill>
              <a:prstDash val="solid"/>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noFill/>
        </a:fill>
      </a:tcStyle>
    </a:wholeTbl>
    <a:band2H>
      <a:tcTxStyle b="def" i="def"/>
      <a:tcStyle>
        <a:tcBdr/>
        <a:fill>
          <a:solidFill>
            <a:srgbClr val="C8C8AF">
              <a:alpha val="50000"/>
            </a:srgbClr>
          </a:solidFill>
        </a:fill>
      </a:tcStyle>
    </a:band2H>
    <a:firstCol>
      <a:tcTxStyle b="off" i="off">
        <a:fontRef idx="minor">
          <a:srgbClr val="F3F1DF"/>
        </a:fontRef>
        <a:srgbClr val="F3F1DF"/>
      </a:tcTxStyle>
      <a:tcStyle>
        <a:tcBdr>
          <a:left>
            <a:ln w="12700" cap="flat">
              <a:noFill/>
              <a:miter lim="400000"/>
            </a:ln>
          </a:left>
          <a:right>
            <a:ln w="12700" cap="flat">
              <a:solidFill>
                <a:srgbClr val="F3F1DF"/>
              </a:solidFill>
              <a:prstDash val="solid"/>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tcStyle>
    </a:firstCol>
    <a:lastRow>
      <a:tcTxStyle b="off" i="off">
        <a:fontRef idx="minor">
          <a:srgbClr val="4B4B4B"/>
        </a:fontRef>
        <a:srgbClr val="4B4B4B"/>
      </a:tcTxStyle>
      <a:tcStyle>
        <a:tcBdr>
          <a:left>
            <a:ln w="12700" cap="flat">
              <a:solidFill>
                <a:srgbClr val="F3F1DF"/>
              </a:solidFill>
              <a:prstDash val="solid"/>
              <a:miter lim="400000"/>
            </a:ln>
          </a:left>
          <a:right>
            <a:ln w="12700" cap="flat">
              <a:solidFill>
                <a:srgbClr val="F3F1DF"/>
              </a:solidFill>
              <a:prstDash val="solid"/>
              <a:miter lim="400000"/>
            </a:ln>
          </a:right>
          <a:top>
            <a:ln w="25400" cap="flat">
              <a:solidFill>
                <a:srgbClr val="6D6A67"/>
              </a:solidFill>
              <a:prstDash val="solid"/>
              <a:miter lim="400000"/>
            </a:ln>
          </a:top>
          <a:bottom>
            <a:ln w="12700" cap="flat">
              <a:noFill/>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noFill/>
        </a:fill>
      </a:tcStyle>
    </a:lastRow>
    <a:firstRow>
      <a:tcTxStyle b="off" i="off">
        <a:fontRef idx="minor">
          <a:srgbClr val="F3F1DF"/>
        </a:fontRef>
        <a:srgbClr val="F3F1DF"/>
      </a:tcTxStyle>
      <a:tcStyle>
        <a:tcBdr>
          <a:left>
            <a:ln w="12700" cap="flat">
              <a:solidFill>
                <a:srgbClr val="F3F1DF"/>
              </a:solidFill>
              <a:prstDash val="solid"/>
              <a:miter lim="400000"/>
            </a:ln>
          </a:left>
          <a:right>
            <a:ln w="12700" cap="flat">
              <a:solidFill>
                <a:srgbClr val="F3F1DF"/>
              </a:solidFill>
              <a:prstDash val="solid"/>
              <a:miter lim="400000"/>
            </a:ln>
          </a:right>
          <a:top>
            <a:ln w="12700" cap="flat">
              <a:noFill/>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tcStyle>
    </a:firstRow>
  </a:tblStyle>
  <a:tblStyle styleId="{C7B018BB-80A7-4F77-B60F-C8B233D01FF8}" styleName="">
    <a:tblBg/>
    <a:wholeTbl>
      <a:tcTxStyle b="off" i="off">
        <a:fontRef idx="minor">
          <a:srgbClr val="6D6A67"/>
        </a:fontRef>
        <a:srgbClr val="6D6A67"/>
      </a:tcTxStyle>
      <a:tcStyle>
        <a:tcBdr>
          <a:left>
            <a:ln w="12700" cap="flat">
              <a:solidFill>
                <a:srgbClr val="F3F1DF"/>
              </a:solidFill>
              <a:prstDash val="solid"/>
              <a:miter lim="400000"/>
            </a:ln>
          </a:left>
          <a:right>
            <a:ln w="12700" cap="flat">
              <a:solidFill>
                <a:srgbClr val="F3F1DF"/>
              </a:solidFill>
              <a:prstDash val="solid"/>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solidFill>
            <a:srgbClr val="E7E6E2">
              <a:alpha val="60000"/>
            </a:srgbClr>
          </a:solidFill>
        </a:fill>
      </a:tcStyle>
    </a:wholeTbl>
    <a:band2H>
      <a:tcTxStyle b="def" i="def"/>
      <a:tcStyle>
        <a:tcBdr/>
        <a:fill>
          <a:solidFill>
            <a:srgbClr val="B6BEC8">
              <a:alpha val="30000"/>
            </a:srgbClr>
          </a:solidFill>
        </a:fill>
      </a:tcStyle>
    </a:band2H>
    <a:firstCol>
      <a:tcTxStyle b="off" i="off">
        <a:fontRef idx="minor">
          <a:srgbClr val="F3F1DF"/>
        </a:fontRef>
        <a:srgbClr val="F3F1DF"/>
      </a:tcTxStyle>
      <a:tcStyle>
        <a:tcBdr>
          <a:left>
            <a:ln w="12700" cap="flat">
              <a:solidFill>
                <a:srgbClr val="B2B2B2"/>
              </a:solidFill>
              <a:prstDash val="solid"/>
              <a:miter lim="400000"/>
            </a:ln>
          </a:left>
          <a:right>
            <a:ln w="12700" cap="flat">
              <a:solidFill>
                <a:srgbClr val="B2B2B2"/>
              </a:solidFill>
              <a:prstDash val="solid"/>
              <a:miter lim="400000"/>
            </a:ln>
          </a:right>
          <a:top>
            <a:ln w="12700" cap="flat">
              <a:solidFill>
                <a:srgbClr val="B2B2B2"/>
              </a:solidFill>
              <a:prstDash val="solid"/>
              <a:miter lim="400000"/>
            </a:ln>
          </a:top>
          <a:bottom>
            <a:ln w="12700" cap="flat">
              <a:solidFill>
                <a:srgbClr val="B2B2B2"/>
              </a:solidFill>
              <a:prstDash val="solid"/>
              <a:miter lim="400000"/>
            </a:ln>
          </a:bottom>
          <a:insideH>
            <a:ln w="12700" cap="flat">
              <a:solidFill>
                <a:srgbClr val="B2B2B2"/>
              </a:solidFill>
              <a:prstDash val="solid"/>
              <a:miter lim="400000"/>
            </a:ln>
          </a:insideH>
          <a:insideV>
            <a:ln w="12700" cap="flat">
              <a:solidFill>
                <a:srgbClr val="B2B2B2"/>
              </a:solidFill>
              <a:prstDash val="solid"/>
              <a:miter lim="400000"/>
            </a:ln>
          </a:insideV>
        </a:tcBdr>
      </a:tcStyle>
    </a:firstCol>
    <a:lastRow>
      <a:tcTxStyle b="off" i="off">
        <a:fontRef idx="minor">
          <a:srgbClr val="F3F1DF"/>
        </a:fontRef>
        <a:srgbClr val="F3F1DF"/>
      </a:tcTxStyle>
      <a:tcStyle>
        <a:tcBdr>
          <a:left>
            <a:ln w="12700" cap="flat">
              <a:solidFill>
                <a:srgbClr val="B2B2B2"/>
              </a:solidFill>
              <a:prstDash val="solid"/>
              <a:miter lim="400000"/>
            </a:ln>
          </a:left>
          <a:right>
            <a:ln w="12700" cap="flat">
              <a:solidFill>
                <a:srgbClr val="B2B2B2"/>
              </a:solidFill>
              <a:prstDash val="solid"/>
              <a:miter lim="400000"/>
            </a:ln>
          </a:right>
          <a:top>
            <a:ln w="12700" cap="flat">
              <a:solidFill>
                <a:srgbClr val="B2B2B2"/>
              </a:solidFill>
              <a:prstDash val="solid"/>
              <a:miter lim="400000"/>
            </a:ln>
          </a:top>
          <a:bottom>
            <a:ln w="12700" cap="flat">
              <a:solidFill>
                <a:srgbClr val="B2B2B2"/>
              </a:solidFill>
              <a:prstDash val="solid"/>
              <a:miter lim="400000"/>
            </a:ln>
          </a:bottom>
          <a:insideH>
            <a:ln w="12700" cap="flat">
              <a:solidFill>
                <a:srgbClr val="B2B2B2"/>
              </a:solidFill>
              <a:prstDash val="solid"/>
              <a:miter lim="400000"/>
            </a:ln>
          </a:insideH>
          <a:insideV>
            <a:ln w="12700" cap="flat">
              <a:solidFill>
                <a:srgbClr val="B2B2B2"/>
              </a:solidFill>
              <a:prstDash val="solid"/>
              <a:miter lim="400000"/>
            </a:ln>
          </a:insideV>
        </a:tcBdr>
      </a:tcStyle>
    </a:lastRow>
    <a:firstRow>
      <a:tcTxStyle b="off" i="off">
        <a:fontRef idx="minor">
          <a:srgbClr val="F3F1DF"/>
        </a:fontRef>
        <a:srgbClr val="F3F1DF"/>
      </a:tcTxStyle>
      <a:tcStyle>
        <a:tcBdr>
          <a:left>
            <a:ln w="12700" cap="flat">
              <a:solidFill>
                <a:srgbClr val="B2B2B2"/>
              </a:solidFill>
              <a:prstDash val="solid"/>
              <a:miter lim="400000"/>
            </a:ln>
          </a:left>
          <a:right>
            <a:ln w="12700" cap="flat">
              <a:solidFill>
                <a:srgbClr val="B2B2B2"/>
              </a:solidFill>
              <a:prstDash val="solid"/>
              <a:miter lim="400000"/>
            </a:ln>
          </a:right>
          <a:top>
            <a:ln w="12700" cap="flat">
              <a:solidFill>
                <a:srgbClr val="B2B2B2"/>
              </a:solidFill>
              <a:prstDash val="solid"/>
              <a:miter lim="400000"/>
            </a:ln>
          </a:top>
          <a:bottom>
            <a:ln w="12700" cap="flat">
              <a:solidFill>
                <a:srgbClr val="B2B2B2"/>
              </a:solidFill>
              <a:prstDash val="solid"/>
              <a:miter lim="400000"/>
            </a:ln>
          </a:bottom>
          <a:insideH>
            <a:ln w="12700" cap="flat">
              <a:solidFill>
                <a:srgbClr val="B2B2B2"/>
              </a:solidFill>
              <a:prstDash val="solid"/>
              <a:miter lim="400000"/>
            </a:ln>
          </a:insideH>
          <a:insideV>
            <a:ln w="12700" cap="flat">
              <a:solidFill>
                <a:srgbClr val="B2B2B2"/>
              </a:solidFill>
              <a:prstDash val="solid"/>
              <a:miter lim="400000"/>
            </a:ln>
          </a:insideV>
        </a:tcBdr>
      </a:tcStyle>
    </a:firstRow>
  </a:tblStyle>
  <a:tblStyle styleId="{EEE7283C-3CF3-47DC-8721-378D4A62B228}" styleName="">
    <a:tblBg/>
    <a:wholeTbl>
      <a:tcTxStyle b="off" i="off">
        <a:fontRef idx="minor">
          <a:srgbClr val="6D6A67"/>
        </a:fontRef>
        <a:srgbClr val="6D6A67"/>
      </a:tcTxStyle>
      <a:tcStyle>
        <a:tcBdr>
          <a:left>
            <a:ln w="12700" cap="flat">
              <a:solidFill>
                <a:srgbClr val="C7C0AD"/>
              </a:solidFill>
              <a:prstDash val="solid"/>
              <a:miter lim="400000"/>
            </a:ln>
          </a:left>
          <a:right>
            <a:ln w="12700" cap="flat">
              <a:solidFill>
                <a:srgbClr val="C7C0AD"/>
              </a:solidFill>
              <a:prstDash val="solid"/>
              <a:miter lim="400000"/>
            </a:ln>
          </a:right>
          <a:top>
            <a:ln w="12700" cap="flat">
              <a:solidFill>
                <a:srgbClr val="C7C0AD"/>
              </a:solidFill>
              <a:prstDash val="solid"/>
              <a:miter lim="400000"/>
            </a:ln>
          </a:top>
          <a:bottom>
            <a:ln w="12700" cap="flat">
              <a:solidFill>
                <a:srgbClr val="C7C0AD"/>
              </a:solidFill>
              <a:prstDash val="solid"/>
              <a:miter lim="400000"/>
            </a:ln>
          </a:bottom>
          <a:insideH>
            <a:ln w="12700" cap="flat">
              <a:solidFill>
                <a:srgbClr val="C7C0AD"/>
              </a:solidFill>
              <a:prstDash val="solid"/>
              <a:miter lim="400000"/>
            </a:ln>
          </a:insideH>
          <a:insideV>
            <a:ln w="12700" cap="flat">
              <a:solidFill>
                <a:srgbClr val="C7C0AD"/>
              </a:solidFill>
              <a:prstDash val="solid"/>
              <a:miter lim="400000"/>
            </a:ln>
          </a:insideV>
        </a:tcBdr>
        <a:fill>
          <a:solidFill>
            <a:srgbClr val="E6E4D7">
              <a:alpha val="70000"/>
            </a:srgbClr>
          </a:solidFill>
        </a:fill>
      </a:tcStyle>
    </a:wholeTbl>
    <a:band2H>
      <a:tcTxStyle b="def" i="def"/>
      <a:tcStyle>
        <a:tcBdr/>
        <a:fill>
          <a:solidFill>
            <a:srgbClr val="CBCAB9">
              <a:alpha val="70000"/>
            </a:srgbClr>
          </a:solidFill>
        </a:fill>
      </a:tcStyle>
    </a:band2H>
    <a:firstCol>
      <a:tcTxStyle b="off" i="off">
        <a:fontRef idx="minor">
          <a:srgbClr val="F3F1DF"/>
        </a:fontRef>
        <a:srgbClr val="F3F1DF"/>
      </a:tcTxStyle>
      <a:tcStyle>
        <a:tcBdr>
          <a:left>
            <a:ln w="12700" cap="flat">
              <a:solidFill>
                <a:srgbClr val="C7C0AD"/>
              </a:solidFill>
              <a:prstDash val="solid"/>
              <a:miter lim="400000"/>
            </a:ln>
          </a:left>
          <a:right>
            <a:ln w="12700" cap="flat">
              <a:solidFill>
                <a:srgbClr val="C7C0AD"/>
              </a:solidFill>
              <a:prstDash val="solid"/>
              <a:miter lim="400000"/>
            </a:ln>
          </a:right>
          <a:top>
            <a:ln w="12700" cap="flat">
              <a:solidFill>
                <a:srgbClr val="C7C0AD"/>
              </a:solidFill>
              <a:prstDash val="solid"/>
              <a:miter lim="400000"/>
            </a:ln>
          </a:top>
          <a:bottom>
            <a:ln w="12700" cap="flat">
              <a:solidFill>
                <a:srgbClr val="C7C0AD"/>
              </a:solidFill>
              <a:prstDash val="solid"/>
              <a:miter lim="400000"/>
            </a:ln>
          </a:bottom>
          <a:insideH>
            <a:ln w="12700" cap="flat">
              <a:solidFill>
                <a:srgbClr val="C7C0AD"/>
              </a:solidFill>
              <a:prstDash val="solid"/>
              <a:miter lim="400000"/>
            </a:ln>
          </a:insideH>
          <a:insideV>
            <a:ln w="12700" cap="flat">
              <a:solidFill>
                <a:srgbClr val="C7C0AD"/>
              </a:solidFill>
              <a:prstDash val="solid"/>
              <a:miter lim="400000"/>
            </a:ln>
          </a:insideV>
        </a:tcBdr>
      </a:tcStyle>
    </a:firstCol>
    <a:lastRow>
      <a:tcTxStyle b="off" i="off">
        <a:fontRef idx="minor">
          <a:srgbClr val="6D6A67"/>
        </a:fontRef>
        <a:srgbClr val="6D6A67"/>
      </a:tcTxStyle>
      <a:tcStyle>
        <a:tcBdr>
          <a:left>
            <a:ln w="12700" cap="flat">
              <a:solidFill>
                <a:srgbClr val="C7C0AD"/>
              </a:solidFill>
              <a:prstDash val="solid"/>
              <a:miter lim="400000"/>
            </a:ln>
          </a:left>
          <a:right>
            <a:ln w="12700" cap="flat">
              <a:solidFill>
                <a:srgbClr val="C7C0AD"/>
              </a:solidFill>
              <a:prstDash val="solid"/>
              <a:miter lim="400000"/>
            </a:ln>
          </a:right>
          <a:top>
            <a:ln w="25400" cap="flat">
              <a:solidFill>
                <a:srgbClr val="6D6A67"/>
              </a:solidFill>
              <a:prstDash val="solid"/>
              <a:miter lim="400000"/>
            </a:ln>
          </a:top>
          <a:bottom>
            <a:ln w="12700" cap="flat">
              <a:solidFill>
                <a:srgbClr val="C7C0AD"/>
              </a:solidFill>
              <a:prstDash val="solid"/>
              <a:miter lim="400000"/>
            </a:ln>
          </a:bottom>
          <a:insideH>
            <a:ln w="12700" cap="flat">
              <a:solidFill>
                <a:srgbClr val="C7C0AD"/>
              </a:solidFill>
              <a:prstDash val="solid"/>
              <a:miter lim="400000"/>
            </a:ln>
          </a:insideH>
          <a:insideV>
            <a:ln w="12700" cap="flat">
              <a:solidFill>
                <a:srgbClr val="C7C0AD"/>
              </a:solidFill>
              <a:prstDash val="solid"/>
              <a:miter lim="400000"/>
            </a:ln>
          </a:insideV>
        </a:tcBdr>
        <a:fill>
          <a:solidFill>
            <a:srgbClr val="E6E4D7">
              <a:alpha val="70000"/>
            </a:srgbClr>
          </a:solidFill>
        </a:fill>
      </a:tcStyle>
    </a:lastRow>
    <a:firstRow>
      <a:tcTxStyle b="off" i="off">
        <a:fontRef idx="minor">
          <a:srgbClr val="F3F1DF"/>
        </a:fontRef>
        <a:srgbClr val="F3F1DF"/>
      </a:tcTxStyle>
      <a:tcStyle>
        <a:tcBdr>
          <a:left>
            <a:ln w="12700" cap="flat">
              <a:solidFill>
                <a:srgbClr val="C7C0AD"/>
              </a:solidFill>
              <a:prstDash val="solid"/>
              <a:miter lim="400000"/>
            </a:ln>
          </a:left>
          <a:right>
            <a:ln w="12700" cap="flat">
              <a:solidFill>
                <a:srgbClr val="C7C0AD"/>
              </a:solidFill>
              <a:prstDash val="solid"/>
              <a:miter lim="400000"/>
            </a:ln>
          </a:right>
          <a:top>
            <a:ln w="12700" cap="flat">
              <a:solidFill>
                <a:srgbClr val="C7C0AD"/>
              </a:solidFill>
              <a:prstDash val="solid"/>
              <a:miter lim="400000"/>
            </a:ln>
          </a:top>
          <a:bottom>
            <a:ln w="12700" cap="flat">
              <a:solidFill>
                <a:srgbClr val="C7C0AD"/>
              </a:solidFill>
              <a:prstDash val="solid"/>
              <a:miter lim="400000"/>
            </a:ln>
          </a:bottom>
          <a:insideH>
            <a:ln w="12700" cap="flat">
              <a:solidFill>
                <a:srgbClr val="C7C0AD"/>
              </a:solidFill>
              <a:prstDash val="solid"/>
              <a:miter lim="400000"/>
            </a:ln>
          </a:insideH>
          <a:insideV>
            <a:ln w="12700" cap="flat">
              <a:solidFill>
                <a:srgbClr val="C7C0AD"/>
              </a:solidFill>
              <a:prstDash val="solid"/>
              <a:miter lim="400000"/>
            </a:ln>
          </a:insideV>
        </a:tcBdr>
      </a:tcStyle>
    </a:firstRow>
  </a:tblStyle>
  <a:tblStyle styleId="{CF821DB8-F4EB-4A41-A1BA-3FCAFE7338EE}" styleName="">
    <a:tblBg/>
    <a:wholeTbl>
      <a:tcTxStyle b="off" i="off">
        <a:fontRef idx="minor">
          <a:srgbClr val="6D6A67"/>
        </a:fontRef>
        <a:srgbClr val="6D6A67"/>
      </a:tcTxStyle>
      <a:tcStyle>
        <a:tcBdr>
          <a:left>
            <a:ln w="12700" cap="flat">
              <a:noFill/>
              <a:miter lim="400000"/>
            </a:ln>
          </a:left>
          <a:right>
            <a:ln w="12700" cap="flat">
              <a:noFill/>
              <a:miter lim="400000"/>
            </a:ln>
          </a:right>
          <a:top>
            <a:ln w="12700" cap="flat">
              <a:solidFill>
                <a:srgbClr val="5A5950"/>
              </a:solidFill>
              <a:custDash>
                <a:ds d="200000" sp="200000"/>
              </a:custDash>
              <a:miter lim="400000"/>
            </a:ln>
          </a:top>
          <a:bottom>
            <a:ln w="12700" cap="flat">
              <a:solidFill>
                <a:srgbClr val="5A5950"/>
              </a:solidFill>
              <a:custDash>
                <a:ds d="200000" sp="200000"/>
              </a:custDash>
              <a:miter lim="400000"/>
            </a:ln>
          </a:bottom>
          <a:insideH>
            <a:ln w="12700" cap="flat">
              <a:solidFill>
                <a:srgbClr val="5A5950"/>
              </a:solidFill>
              <a:custDash>
                <a:ds d="200000" sp="200000"/>
              </a:custDash>
              <a:miter lim="400000"/>
            </a:ln>
          </a:insideH>
          <a:insideV>
            <a:ln w="12700" cap="flat">
              <a:noFill/>
              <a:miter lim="400000"/>
            </a:ln>
          </a:insideV>
        </a:tcBdr>
        <a:fill>
          <a:solidFill>
            <a:srgbClr val="EAE9E0">
              <a:alpha val="80000"/>
            </a:srgbClr>
          </a:solidFill>
        </a:fill>
      </a:tcStyle>
    </a:wholeTbl>
    <a:band2H>
      <a:tcTxStyle b="def" i="def"/>
      <a:tcStyle>
        <a:tcBdr/>
        <a:fill>
          <a:solidFill>
            <a:srgbClr val="DADADA">
              <a:alpha val="50000"/>
            </a:srgbClr>
          </a:solidFill>
        </a:fill>
      </a:tcStyle>
    </a:band2H>
    <a:firstCol>
      <a:tcTxStyle b="off" i="off">
        <a:fontRef idx="minor">
          <a:srgbClr val="F3F1DF"/>
        </a:fontRef>
        <a:srgbClr val="F3F1DF"/>
      </a:tcTxStyle>
      <a:tcStyle>
        <a:tcBdr>
          <a:left>
            <a:ln w="12700" cap="flat">
              <a:solidFill>
                <a:srgbClr val="5A5950"/>
              </a:solidFill>
              <a:prstDash val="solid"/>
              <a:miter lim="400000"/>
            </a:ln>
          </a:left>
          <a:right>
            <a:ln w="12700" cap="flat">
              <a:solidFill>
                <a:srgbClr val="5A5950"/>
              </a:solidFill>
              <a:prstDash val="solid"/>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tcStyle>
    </a:firstCol>
    <a:lastRow>
      <a:tcTxStyle b="off" i="off">
        <a:fontRef idx="minor">
          <a:srgbClr val="F3F1DF"/>
        </a:fontRef>
        <a:srgbClr val="F3F1DF"/>
      </a:tcTxStyle>
      <a:tcStyle>
        <a:tcBdr>
          <a:left>
            <a:ln w="12700" cap="flat">
              <a:noFill/>
              <a:miter lim="400000"/>
            </a:ln>
          </a:left>
          <a:right>
            <a:ln w="12700" cap="flat">
              <a:noFill/>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tcStyle>
    </a:lastRow>
    <a:firstRow>
      <a:tcTxStyle b="off" i="off">
        <a:fontRef idx="minor">
          <a:srgbClr val="F3F1DF"/>
        </a:fontRef>
        <a:srgbClr val="F3F1DF"/>
      </a:tcTxStyle>
      <a:tcStyle>
        <a:tcBdr>
          <a:left>
            <a:ln w="12700" cap="flat">
              <a:noFill/>
              <a:miter lim="400000"/>
            </a:ln>
          </a:left>
          <a:right>
            <a:ln w="12700" cap="flat">
              <a:noFill/>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tcStyle>
    </a:firstRow>
  </a:tblStyle>
  <a:tblStyle styleId="{33BA23B1-9221-436E-865A-0063620EA4FD}" styleName="">
    <a:tblBg/>
    <a:wholeTbl>
      <a:tcTxStyle b="off" i="off">
        <a:fontRef idx="minor">
          <a:srgbClr val="606060"/>
        </a:fontRef>
        <a:srgbClr val="606060"/>
      </a:tcTxStyle>
      <a:tcStyle>
        <a:tcBdr>
          <a:left>
            <a:ln w="12700" cap="flat">
              <a:solidFill>
                <a:srgbClr val="5A5950"/>
              </a:solidFill>
              <a:custDash>
                <a:ds d="200000" sp="200000"/>
              </a:custDash>
              <a:miter lim="400000"/>
            </a:ln>
          </a:left>
          <a:right>
            <a:ln w="12700" cap="flat">
              <a:solidFill>
                <a:srgbClr val="5A5950"/>
              </a:solidFill>
              <a:custDash>
                <a:ds d="200000" sp="200000"/>
              </a:custDash>
              <a:miter lim="400000"/>
            </a:ln>
          </a:right>
          <a:top>
            <a:ln w="12700" cap="flat">
              <a:solidFill>
                <a:srgbClr val="5A5950"/>
              </a:solidFill>
              <a:custDash>
                <a:ds d="200000" sp="200000"/>
              </a:custDash>
              <a:miter lim="400000"/>
            </a:ln>
          </a:top>
          <a:bottom>
            <a:ln w="12700" cap="flat">
              <a:solidFill>
                <a:srgbClr val="5A5950"/>
              </a:solidFill>
              <a:custDash>
                <a:ds d="200000" sp="200000"/>
              </a:custDash>
              <a:miter lim="400000"/>
            </a:ln>
          </a:bottom>
          <a:insideH>
            <a:ln w="12700" cap="flat">
              <a:solidFill>
                <a:srgbClr val="5A5950"/>
              </a:solidFill>
              <a:custDash>
                <a:ds d="200000" sp="200000"/>
              </a:custDash>
              <a:miter lim="400000"/>
            </a:ln>
          </a:insideH>
          <a:insideV>
            <a:ln w="12700" cap="flat">
              <a:solidFill>
                <a:srgbClr val="5A5950"/>
              </a:solidFill>
              <a:custDash>
                <a:ds d="200000" sp="200000"/>
              </a:custDash>
              <a:miter lim="400000"/>
            </a:ln>
          </a:insideV>
        </a:tcBdr>
        <a:fill>
          <a:solidFill>
            <a:srgbClr val="DBD9C9">
              <a:alpha val="30000"/>
            </a:srgbClr>
          </a:solidFill>
        </a:fill>
      </a:tcStyle>
    </a:wholeTbl>
    <a:band2H>
      <a:tcTxStyle b="def" i="def"/>
      <a:tcStyle>
        <a:tcBdr/>
        <a:fill>
          <a:solidFill>
            <a:srgbClr val="DADADA">
              <a:alpha val="50000"/>
            </a:srgbClr>
          </a:solidFill>
        </a:fill>
      </a:tcStyle>
    </a:band2H>
    <a:firstCol>
      <a:tcTxStyle b="off" i="off">
        <a:fontRef idx="minor">
          <a:srgbClr val="4B4B4B"/>
        </a:fontRef>
        <a:srgbClr val="4B4B4B"/>
      </a:tcTxStyle>
      <a:tcStyle>
        <a:tcBdr>
          <a:left>
            <a:ln w="12700" cap="flat">
              <a:solidFill>
                <a:srgbClr val="5A5950"/>
              </a:solidFill>
              <a:prstDash val="solid"/>
              <a:miter lim="400000"/>
            </a:ln>
          </a:left>
          <a:right>
            <a:ln w="12700" cap="flat">
              <a:solidFill>
                <a:srgbClr val="5A5950"/>
              </a:solidFill>
              <a:prstDash val="solid"/>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solidFill>
                <a:srgbClr val="5A5950"/>
              </a:solidFill>
              <a:prstDash val="solid"/>
              <a:miter lim="400000"/>
            </a:ln>
          </a:insideV>
        </a:tcBdr>
        <a:fill>
          <a:solidFill>
            <a:srgbClr val="DBD9C9">
              <a:alpha val="30000"/>
            </a:srgbClr>
          </a:solidFill>
        </a:fill>
      </a:tcStyle>
    </a:firstCol>
    <a:lastRow>
      <a:tcTxStyle b="off" i="off">
        <a:fontRef idx="minor">
          <a:srgbClr val="4B4B4B"/>
        </a:fontRef>
        <a:srgbClr val="4B4B4B"/>
      </a:tcTxStyle>
      <a:tcStyle>
        <a:tcBdr>
          <a:left>
            <a:ln w="12700" cap="flat">
              <a:noFill/>
              <a:miter lim="400000"/>
            </a:ln>
          </a:left>
          <a:right>
            <a:ln w="12700" cap="flat">
              <a:noFill/>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fill>
          <a:solidFill>
            <a:srgbClr val="B9B9B9">
              <a:alpha val="50000"/>
            </a:srgbClr>
          </a:solidFill>
        </a:fill>
      </a:tcStyle>
    </a:lastRow>
    <a:firstRow>
      <a:tcTxStyle b="off" i="off">
        <a:fontRef idx="minor">
          <a:srgbClr val="4B4B4B"/>
        </a:fontRef>
        <a:srgbClr val="4B4B4B"/>
      </a:tcTxStyle>
      <a:tcStyle>
        <a:tcBdr>
          <a:left>
            <a:ln w="12700" cap="flat">
              <a:noFill/>
              <a:miter lim="400000"/>
            </a:ln>
          </a:left>
          <a:right>
            <a:ln w="12700" cap="flat">
              <a:noFill/>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fill>
          <a:solidFill>
            <a:srgbClr val="B9B9B9">
              <a:alpha val="50000"/>
            </a:srgbClr>
          </a:solidFill>
        </a:fill>
      </a:tcStyle>
    </a:firstRow>
  </a:tblStyle>
  <a:tblStyle styleId="{2708684C-4D16-4618-839F-0558EEFCDFE6}" styleName="">
    <a:tblBg/>
    <a:wholeTbl>
      <a:tcTxStyle b="off" i="off">
        <a:fontRef idx="minor">
          <a:srgbClr val="606060"/>
        </a:fontRef>
        <a:srgbClr val="606060"/>
      </a:tcTxStyle>
      <a:tcStyle>
        <a:tcBdr>
          <a:left>
            <a:ln w="12700" cap="flat">
              <a:solidFill>
                <a:srgbClr val="5A5950"/>
              </a:solidFill>
              <a:custDash>
                <a:ds d="200000" sp="200000"/>
              </a:custDash>
              <a:miter lim="400000"/>
            </a:ln>
          </a:left>
          <a:right>
            <a:ln w="12700" cap="flat">
              <a:solidFill>
                <a:srgbClr val="5A5950"/>
              </a:solidFill>
              <a:custDash>
                <a:ds d="200000" sp="200000"/>
              </a:custDash>
              <a:miter lim="400000"/>
            </a:ln>
          </a:right>
          <a:top>
            <a:ln w="12700" cap="flat">
              <a:solidFill>
                <a:srgbClr val="5A5950"/>
              </a:solidFill>
              <a:custDash>
                <a:ds d="200000" sp="200000"/>
              </a:custDash>
              <a:miter lim="400000"/>
            </a:ln>
          </a:top>
          <a:bottom>
            <a:ln w="12700" cap="flat">
              <a:solidFill>
                <a:srgbClr val="5A5950"/>
              </a:solidFill>
              <a:custDash>
                <a:ds d="200000" sp="200000"/>
              </a:custDash>
              <a:miter lim="400000"/>
            </a:ln>
          </a:bottom>
          <a:insideH>
            <a:ln w="12700" cap="flat">
              <a:solidFill>
                <a:srgbClr val="5A5950"/>
              </a:solidFill>
              <a:custDash>
                <a:ds d="200000" sp="200000"/>
              </a:custDash>
              <a:miter lim="400000"/>
            </a:ln>
          </a:insideH>
          <a:insideV>
            <a:ln w="12700" cap="flat">
              <a:solidFill>
                <a:srgbClr val="5A5950"/>
              </a:solidFill>
              <a:custDash>
                <a:ds d="200000" sp="200000"/>
              </a:custDash>
              <a:miter lim="400000"/>
            </a:ln>
          </a:insideV>
        </a:tcBdr>
        <a:fill>
          <a:noFill/>
        </a:fill>
      </a:tcStyle>
    </a:wholeTbl>
    <a:band2H>
      <a:tcTxStyle b="def" i="def"/>
      <a:tcStyle>
        <a:tcBdr/>
        <a:fill>
          <a:solidFill>
            <a:srgbClr val="DADADA">
              <a:alpha val="50000"/>
            </a:srgbClr>
          </a:solidFill>
        </a:fill>
      </a:tcStyle>
    </a:band2H>
    <a:firstCol>
      <a:tcTxStyle b="off" i="off">
        <a:fontRef idx="minor">
          <a:srgbClr val="4B4B4B"/>
        </a:fontRef>
        <a:srgbClr val="4B4B4B"/>
      </a:tcTxStyle>
      <a:tcStyle>
        <a:tcBdr>
          <a:left>
            <a:ln w="12700" cap="flat">
              <a:solidFill>
                <a:srgbClr val="5A5950"/>
              </a:solidFill>
              <a:prstDash val="solid"/>
              <a:miter lim="400000"/>
            </a:ln>
          </a:left>
          <a:right>
            <a:ln w="25400" cap="flat">
              <a:solidFill>
                <a:srgbClr val="5A5950"/>
              </a:solidFill>
              <a:prstDash val="solid"/>
              <a:miter lim="400000"/>
            </a:ln>
          </a:right>
          <a:top>
            <a:ln w="12700" cap="flat">
              <a:solidFill>
                <a:srgbClr val="5A5950"/>
              </a:solidFill>
              <a:custDash>
                <a:ds d="200000" sp="200000"/>
              </a:custDash>
              <a:miter lim="400000"/>
            </a:ln>
          </a:top>
          <a:bottom>
            <a:ln w="12700" cap="flat">
              <a:solidFill>
                <a:srgbClr val="5A5950"/>
              </a:solidFill>
              <a:custDash>
                <a:ds d="200000" sp="200000"/>
              </a:custDash>
              <a:miter lim="400000"/>
            </a:ln>
          </a:bottom>
          <a:insideH>
            <a:ln w="12700" cap="flat">
              <a:solidFill>
                <a:srgbClr val="5A5950"/>
              </a:solidFill>
              <a:custDash>
                <a:ds d="200000" sp="200000"/>
              </a:custDash>
              <a:miter lim="400000"/>
            </a:ln>
          </a:insideH>
          <a:insideV>
            <a:ln w="12700" cap="flat">
              <a:noFill/>
              <a:miter lim="400000"/>
            </a:ln>
          </a:insideV>
        </a:tcBdr>
        <a:fill>
          <a:noFill/>
        </a:fill>
      </a:tcStyle>
    </a:firstCol>
    <a:lastRow>
      <a:tcTxStyle b="off" i="off">
        <a:fontRef idx="minor">
          <a:srgbClr val="4B4B4B"/>
        </a:fontRef>
        <a:srgbClr val="4B4B4B"/>
      </a:tcTxStyle>
      <a:tcStyle>
        <a:tcBdr>
          <a:left>
            <a:ln w="12700" cap="flat">
              <a:noFill/>
              <a:miter lim="400000"/>
            </a:ln>
          </a:left>
          <a:right>
            <a:ln w="12700" cap="flat">
              <a:noFill/>
              <a:miter lim="400000"/>
            </a:ln>
          </a:right>
          <a:top>
            <a:ln w="254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custDash>
                <a:ds d="200000" sp="200000"/>
              </a:custDash>
              <a:miter lim="400000"/>
            </a:ln>
          </a:insideH>
          <a:insideV>
            <a:ln w="12700" cap="flat">
              <a:noFill/>
              <a:miter lim="400000"/>
            </a:ln>
          </a:insideV>
        </a:tcBdr>
        <a:fill>
          <a:noFill/>
        </a:fill>
      </a:tcStyle>
    </a:lastRow>
    <a:firstRow>
      <a:tcTxStyle b="off" i="off">
        <a:fontRef idx="minor">
          <a:srgbClr val="4B4B4B"/>
        </a:fontRef>
        <a:srgbClr val="4B4B4B"/>
      </a:tcTxStyle>
      <a:tcStyle>
        <a:tcBdr>
          <a:left>
            <a:ln w="12700" cap="flat">
              <a:noFill/>
              <a:miter lim="400000"/>
            </a:ln>
          </a:left>
          <a:right>
            <a:ln w="12700" cap="flat">
              <a:noFill/>
              <a:miter lim="400000"/>
            </a:ln>
          </a:right>
          <a:top>
            <a:ln w="12700" cap="flat">
              <a:solidFill>
                <a:srgbClr val="5A5950"/>
              </a:solidFill>
              <a:prstDash val="solid"/>
              <a:miter lim="400000"/>
            </a:ln>
          </a:top>
          <a:bottom>
            <a:ln w="25400" cap="flat">
              <a:solidFill>
                <a:srgbClr val="5A5950"/>
              </a:solidFill>
              <a:prstDash val="solid"/>
              <a:miter lim="400000"/>
            </a:ln>
          </a:bottom>
          <a:insideH>
            <a:ln w="12700" cap="flat">
              <a:solidFill>
                <a:srgbClr val="5A5950"/>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30"/>
          <p:cNvSpPr/>
          <p:nvPr>
            <p:ph type="sldImg"/>
          </p:nvPr>
        </p:nvSpPr>
        <p:spPr>
          <a:xfrm>
            <a:off x="1143000" y="685800"/>
            <a:ext cx="4572000" cy="3429000"/>
          </a:xfrm>
          <a:prstGeom prst="rect">
            <a:avLst/>
          </a:prstGeom>
        </p:spPr>
        <p:txBody>
          <a:bodyPr/>
          <a:lstStyle/>
          <a:p>
            <a:pPr lvl="0"/>
          </a:p>
        </p:txBody>
      </p:sp>
      <p:sp>
        <p:nvSpPr>
          <p:cNvPr id="31" name="Shape 31"/>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5" name="DingBat_HD.png"/>
          <p:cNvPicPr/>
          <p:nvPr/>
        </p:nvPicPr>
        <p:blipFill>
          <a:blip r:embed="rId3">
            <a:extLst/>
          </a:blip>
          <a:stretch>
            <a:fillRect/>
          </a:stretch>
        </p:blipFill>
        <p:spPr>
          <a:xfrm>
            <a:off x="2798040" y="5264150"/>
            <a:ext cx="7408719" cy="393700"/>
          </a:xfrm>
          <a:prstGeom prst="rect">
            <a:avLst/>
          </a:prstGeom>
          <a:ln w="12700">
            <a:miter lim="400000"/>
          </a:ln>
        </p:spPr>
      </p:pic>
      <p:sp>
        <p:nvSpPr>
          <p:cNvPr id="6" name="Shape 6"/>
          <p:cNvSpPr/>
          <p:nvPr>
            <p:ph type="title"/>
          </p:nvPr>
        </p:nvSpPr>
        <p:spPr>
          <a:xfrm>
            <a:off x="1841500" y="2273300"/>
            <a:ext cx="9321800" cy="2819400"/>
          </a:xfrm>
          <a:prstGeom prst="rect">
            <a:avLst/>
          </a:prstGeom>
        </p:spPr>
        <p:txBody>
          <a:bodyPr anchor="b"/>
          <a:lstStyle>
            <a:lvl1pPr>
              <a:defRPr sz="7600">
                <a:solidFill>
                  <a:srgbClr val="F4D799"/>
                </a:solidFill>
                <a:effectLst>
                  <a:outerShdw sx="100000" sy="100000" kx="0" ky="0" algn="b" rotWithShape="0" blurRad="25400" dist="25400" dir="16200000">
                    <a:srgbClr val="000000">
                      <a:alpha val="34000"/>
                    </a:srgbClr>
                  </a:outerShdw>
                </a:effectLst>
              </a:defRPr>
            </a:lvl1pPr>
          </a:lstStyle>
          <a:p>
            <a:pPr lvl="0">
              <a:defRPr sz="1800">
                <a:solidFill>
                  <a:srgbClr val="000000"/>
                </a:solidFill>
                <a:effectLst/>
              </a:defRPr>
            </a:pPr>
            <a:r>
              <a:rPr sz="7600">
                <a:solidFill>
                  <a:srgbClr val="F4D799"/>
                </a:solidFill>
                <a:effectLst>
                  <a:outerShdw sx="100000" sy="100000" kx="0" ky="0" algn="b" rotWithShape="0" blurRad="25400" dist="25400" dir="16200000">
                    <a:srgbClr val="000000">
                      <a:alpha val="34000"/>
                    </a:srgbClr>
                  </a:outerShdw>
                </a:effectLst>
              </a:rPr>
              <a:t>Title Text</a:t>
            </a:r>
          </a:p>
        </p:txBody>
      </p:sp>
      <p:sp>
        <p:nvSpPr>
          <p:cNvPr id="7" name="Shape 7"/>
          <p:cNvSpPr/>
          <p:nvPr>
            <p:ph type="body" idx="1"/>
          </p:nvPr>
        </p:nvSpPr>
        <p:spPr>
          <a:xfrm>
            <a:off x="1841500" y="5905500"/>
            <a:ext cx="9321800" cy="1409700"/>
          </a:xfrm>
          <a:prstGeom prst="rect">
            <a:avLst/>
          </a:prstGeom>
        </p:spPr>
        <p:txBody>
          <a:bodyPr anchor="t"/>
          <a:lstStyle>
            <a:lvl1pPr marL="0" indent="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1pPr>
            <a:lvl2pPr marL="0" indent="22860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2pPr>
            <a:lvl3pPr marL="0" indent="45720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3pPr>
            <a:lvl4pPr marL="0" indent="68580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4pPr>
            <a:lvl5pPr marL="0" indent="91440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5pPr>
          </a:lstStyle>
          <a:p>
            <a:pPr lvl="0">
              <a:defRPr i="0" sz="1800">
                <a:solidFill>
                  <a:srgbClr val="000000"/>
                </a:solidFill>
                <a:effectLst/>
              </a:defRPr>
            </a:pPr>
            <a:r>
              <a:rPr i="1" sz="3400">
                <a:solidFill>
                  <a:srgbClr val="C8AF7B"/>
                </a:solidFill>
                <a:effectLst>
                  <a:outerShdw sx="100000" sy="100000" kx="0" ky="0" algn="b" rotWithShape="0" blurRad="25400" dist="12700" dir="16200000">
                    <a:srgbClr val="000000">
                      <a:alpha val="48000"/>
                    </a:srgbClr>
                  </a:outerShdw>
                </a:effectLst>
              </a:rPr>
              <a:t>Body Level One</a:t>
            </a:r>
            <a:endParaRPr i="1" sz="3400">
              <a:solidFill>
                <a:srgbClr val="C8AF7B"/>
              </a:solidFill>
              <a:effectLst>
                <a:outerShdw sx="100000" sy="100000" kx="0" ky="0" algn="b" rotWithShape="0" blurRad="25400" dist="12700" dir="16200000">
                  <a:srgbClr val="000000">
                    <a:alpha val="48000"/>
                  </a:srgbClr>
                </a:outerShdw>
              </a:effectLst>
            </a:endParaRPr>
          </a:p>
          <a:p>
            <a:pPr lvl="1">
              <a:defRPr i="0" sz="1800">
                <a:solidFill>
                  <a:srgbClr val="000000"/>
                </a:solidFill>
                <a:effectLst/>
              </a:defRPr>
            </a:pPr>
            <a:r>
              <a:rPr i="1" sz="3400">
                <a:solidFill>
                  <a:srgbClr val="C8AF7B"/>
                </a:solidFill>
                <a:effectLst>
                  <a:outerShdw sx="100000" sy="100000" kx="0" ky="0" algn="b" rotWithShape="0" blurRad="25400" dist="12700" dir="16200000">
                    <a:srgbClr val="000000">
                      <a:alpha val="48000"/>
                    </a:srgbClr>
                  </a:outerShdw>
                </a:effectLst>
              </a:rPr>
              <a:t>Body Level Two</a:t>
            </a:r>
            <a:endParaRPr i="1" sz="3400">
              <a:solidFill>
                <a:srgbClr val="C8AF7B"/>
              </a:solidFill>
              <a:effectLst>
                <a:outerShdw sx="100000" sy="100000" kx="0" ky="0" algn="b" rotWithShape="0" blurRad="25400" dist="12700" dir="16200000">
                  <a:srgbClr val="000000">
                    <a:alpha val="48000"/>
                  </a:srgbClr>
                </a:outerShdw>
              </a:effectLst>
            </a:endParaRPr>
          </a:p>
          <a:p>
            <a:pPr lvl="2">
              <a:defRPr i="0" sz="1800">
                <a:solidFill>
                  <a:srgbClr val="000000"/>
                </a:solidFill>
                <a:effectLst/>
              </a:defRPr>
            </a:pPr>
            <a:r>
              <a:rPr i="1" sz="3400">
                <a:solidFill>
                  <a:srgbClr val="C8AF7B"/>
                </a:solidFill>
                <a:effectLst>
                  <a:outerShdw sx="100000" sy="100000" kx="0" ky="0" algn="b" rotWithShape="0" blurRad="25400" dist="12700" dir="16200000">
                    <a:srgbClr val="000000">
                      <a:alpha val="48000"/>
                    </a:srgbClr>
                  </a:outerShdw>
                </a:effectLst>
              </a:rPr>
              <a:t>Body Level Three</a:t>
            </a:r>
            <a:endParaRPr i="1" sz="3400">
              <a:solidFill>
                <a:srgbClr val="C8AF7B"/>
              </a:solidFill>
              <a:effectLst>
                <a:outerShdw sx="100000" sy="100000" kx="0" ky="0" algn="b" rotWithShape="0" blurRad="25400" dist="12700" dir="16200000">
                  <a:srgbClr val="000000">
                    <a:alpha val="48000"/>
                  </a:srgbClr>
                </a:outerShdw>
              </a:effectLst>
            </a:endParaRPr>
          </a:p>
          <a:p>
            <a:pPr lvl="3">
              <a:defRPr i="0" sz="1800">
                <a:solidFill>
                  <a:srgbClr val="000000"/>
                </a:solidFill>
                <a:effectLst/>
              </a:defRPr>
            </a:pPr>
            <a:r>
              <a:rPr i="1" sz="3400">
                <a:solidFill>
                  <a:srgbClr val="C8AF7B"/>
                </a:solidFill>
                <a:effectLst>
                  <a:outerShdw sx="100000" sy="100000" kx="0" ky="0" algn="b" rotWithShape="0" blurRad="25400" dist="12700" dir="16200000">
                    <a:srgbClr val="000000">
                      <a:alpha val="48000"/>
                    </a:srgbClr>
                  </a:outerShdw>
                </a:effectLst>
              </a:rPr>
              <a:t>Body Level Four</a:t>
            </a:r>
            <a:endParaRPr i="1" sz="3400">
              <a:solidFill>
                <a:srgbClr val="C8AF7B"/>
              </a:solidFill>
              <a:effectLst>
                <a:outerShdw sx="100000" sy="100000" kx="0" ky="0" algn="b" rotWithShape="0" blurRad="25400" dist="12700" dir="16200000">
                  <a:srgbClr val="000000">
                    <a:alpha val="48000"/>
                  </a:srgbClr>
                </a:outerShdw>
              </a:effectLst>
            </a:endParaRPr>
          </a:p>
          <a:p>
            <a:pPr lvl="4">
              <a:defRPr i="0" sz="1800">
                <a:solidFill>
                  <a:srgbClr val="000000"/>
                </a:solidFill>
                <a:effectLst/>
              </a:defRPr>
            </a:pPr>
            <a:r>
              <a:rPr i="1" sz="3400">
                <a:solidFill>
                  <a:srgbClr val="C8AF7B"/>
                </a:solidFill>
                <a:effectLst>
                  <a:outerShdw sx="100000" sy="100000" kx="0" ky="0" algn="b" rotWithShape="0" blurRad="25400" dist="12700" dir="16200000">
                    <a:srgbClr val="000000">
                      <a:alpha val="48000"/>
                    </a:srgbClr>
                  </a:outerShdw>
                </a:effectLst>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 name="Shape 9"/>
          <p:cNvSpPr/>
          <p:nvPr>
            <p:ph type="title"/>
          </p:nvPr>
        </p:nvSpPr>
        <p:spPr>
          <a:xfrm>
            <a:off x="1841500" y="6985000"/>
            <a:ext cx="9321800" cy="1231900"/>
          </a:xfrm>
          <a:prstGeom prst="rect">
            <a:avLst/>
          </a:prstGeom>
        </p:spPr>
        <p:txBody>
          <a:bodyPr/>
          <a:lstStyle>
            <a:lvl1pPr>
              <a:defRPr sz="7600">
                <a:solidFill>
                  <a:srgbClr val="F4D799"/>
                </a:solidFill>
                <a:effectLst>
                  <a:outerShdw sx="100000" sy="100000" kx="0" ky="0" algn="b" rotWithShape="0" blurRad="25400" dist="25400" dir="16200000">
                    <a:srgbClr val="000000">
                      <a:alpha val="34000"/>
                    </a:srgbClr>
                  </a:outerShdw>
                </a:effectLst>
              </a:defRPr>
            </a:lvl1pPr>
          </a:lstStyle>
          <a:p>
            <a:pPr lvl="0">
              <a:defRPr sz="1800">
                <a:solidFill>
                  <a:srgbClr val="000000"/>
                </a:solidFill>
                <a:effectLst/>
              </a:defRPr>
            </a:pPr>
            <a:r>
              <a:rPr sz="7600">
                <a:solidFill>
                  <a:srgbClr val="F4D799"/>
                </a:solidFill>
                <a:effectLst>
                  <a:outerShdw sx="100000" sy="100000" kx="0" ky="0" algn="b" rotWithShape="0" blurRad="25400" dist="25400" dir="16200000">
                    <a:srgbClr val="000000">
                      <a:alpha val="34000"/>
                    </a:srgbClr>
                  </a:outerShdw>
                </a:effectLst>
              </a:rPr>
              <a:t>Title Text</a:t>
            </a:r>
          </a:p>
        </p:txBody>
      </p:sp>
      <p:sp>
        <p:nvSpPr>
          <p:cNvPr id="10" name="Shape 10"/>
          <p:cNvSpPr/>
          <p:nvPr>
            <p:ph type="body" idx="1"/>
          </p:nvPr>
        </p:nvSpPr>
        <p:spPr>
          <a:xfrm>
            <a:off x="1841500" y="8204200"/>
            <a:ext cx="9321800" cy="647700"/>
          </a:xfrm>
          <a:prstGeom prst="rect">
            <a:avLst/>
          </a:prstGeom>
        </p:spPr>
        <p:txBody>
          <a:bodyPr anchor="t"/>
          <a:lstStyle>
            <a:lvl1pPr marL="0" indent="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1pPr>
            <a:lvl2pPr marL="0" indent="22860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2pPr>
            <a:lvl3pPr marL="0" indent="45720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3pPr>
            <a:lvl4pPr marL="0" indent="68580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4pPr>
            <a:lvl5pPr marL="0" indent="91440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5pPr>
          </a:lstStyle>
          <a:p>
            <a:pPr lvl="0">
              <a:defRPr i="0" sz="1800">
                <a:solidFill>
                  <a:srgbClr val="000000"/>
                </a:solidFill>
                <a:effectLst/>
              </a:defRPr>
            </a:pPr>
            <a:r>
              <a:rPr i="1" sz="3400">
                <a:solidFill>
                  <a:srgbClr val="C8AF7B"/>
                </a:solidFill>
                <a:effectLst>
                  <a:outerShdw sx="100000" sy="100000" kx="0" ky="0" algn="b" rotWithShape="0" blurRad="25400" dist="12700" dir="16200000">
                    <a:srgbClr val="000000">
                      <a:alpha val="48000"/>
                    </a:srgbClr>
                  </a:outerShdw>
                </a:effectLst>
              </a:rPr>
              <a:t>Body Level One</a:t>
            </a:r>
            <a:endParaRPr i="1" sz="3400">
              <a:solidFill>
                <a:srgbClr val="C8AF7B"/>
              </a:solidFill>
              <a:effectLst>
                <a:outerShdw sx="100000" sy="100000" kx="0" ky="0" algn="b" rotWithShape="0" blurRad="25400" dist="12700" dir="16200000">
                  <a:srgbClr val="000000">
                    <a:alpha val="48000"/>
                  </a:srgbClr>
                </a:outerShdw>
              </a:effectLst>
            </a:endParaRPr>
          </a:p>
          <a:p>
            <a:pPr lvl="1">
              <a:defRPr i="0" sz="1800">
                <a:solidFill>
                  <a:srgbClr val="000000"/>
                </a:solidFill>
                <a:effectLst/>
              </a:defRPr>
            </a:pPr>
            <a:r>
              <a:rPr i="1" sz="3400">
                <a:solidFill>
                  <a:srgbClr val="C8AF7B"/>
                </a:solidFill>
                <a:effectLst>
                  <a:outerShdw sx="100000" sy="100000" kx="0" ky="0" algn="b" rotWithShape="0" blurRad="25400" dist="12700" dir="16200000">
                    <a:srgbClr val="000000">
                      <a:alpha val="48000"/>
                    </a:srgbClr>
                  </a:outerShdw>
                </a:effectLst>
              </a:rPr>
              <a:t>Body Level Two</a:t>
            </a:r>
            <a:endParaRPr i="1" sz="3400">
              <a:solidFill>
                <a:srgbClr val="C8AF7B"/>
              </a:solidFill>
              <a:effectLst>
                <a:outerShdw sx="100000" sy="100000" kx="0" ky="0" algn="b" rotWithShape="0" blurRad="25400" dist="12700" dir="16200000">
                  <a:srgbClr val="000000">
                    <a:alpha val="48000"/>
                  </a:srgbClr>
                </a:outerShdw>
              </a:effectLst>
            </a:endParaRPr>
          </a:p>
          <a:p>
            <a:pPr lvl="2">
              <a:defRPr i="0" sz="1800">
                <a:solidFill>
                  <a:srgbClr val="000000"/>
                </a:solidFill>
                <a:effectLst/>
              </a:defRPr>
            </a:pPr>
            <a:r>
              <a:rPr i="1" sz="3400">
                <a:solidFill>
                  <a:srgbClr val="C8AF7B"/>
                </a:solidFill>
                <a:effectLst>
                  <a:outerShdw sx="100000" sy="100000" kx="0" ky="0" algn="b" rotWithShape="0" blurRad="25400" dist="12700" dir="16200000">
                    <a:srgbClr val="000000">
                      <a:alpha val="48000"/>
                    </a:srgbClr>
                  </a:outerShdw>
                </a:effectLst>
              </a:rPr>
              <a:t>Body Level Three</a:t>
            </a:r>
            <a:endParaRPr i="1" sz="3400">
              <a:solidFill>
                <a:srgbClr val="C8AF7B"/>
              </a:solidFill>
              <a:effectLst>
                <a:outerShdw sx="100000" sy="100000" kx="0" ky="0" algn="b" rotWithShape="0" blurRad="25400" dist="12700" dir="16200000">
                  <a:srgbClr val="000000">
                    <a:alpha val="48000"/>
                  </a:srgbClr>
                </a:outerShdw>
              </a:effectLst>
            </a:endParaRPr>
          </a:p>
          <a:p>
            <a:pPr lvl="3">
              <a:defRPr i="0" sz="1800">
                <a:solidFill>
                  <a:srgbClr val="000000"/>
                </a:solidFill>
                <a:effectLst/>
              </a:defRPr>
            </a:pPr>
            <a:r>
              <a:rPr i="1" sz="3400">
                <a:solidFill>
                  <a:srgbClr val="C8AF7B"/>
                </a:solidFill>
                <a:effectLst>
                  <a:outerShdw sx="100000" sy="100000" kx="0" ky="0" algn="b" rotWithShape="0" blurRad="25400" dist="12700" dir="16200000">
                    <a:srgbClr val="000000">
                      <a:alpha val="48000"/>
                    </a:srgbClr>
                  </a:outerShdw>
                </a:effectLst>
              </a:rPr>
              <a:t>Body Level Four</a:t>
            </a:r>
            <a:endParaRPr i="1" sz="3400">
              <a:solidFill>
                <a:srgbClr val="C8AF7B"/>
              </a:solidFill>
              <a:effectLst>
                <a:outerShdw sx="100000" sy="100000" kx="0" ky="0" algn="b" rotWithShape="0" blurRad="25400" dist="12700" dir="16200000">
                  <a:srgbClr val="000000">
                    <a:alpha val="48000"/>
                  </a:srgbClr>
                </a:outerShdw>
              </a:effectLst>
            </a:endParaRPr>
          </a:p>
          <a:p>
            <a:pPr lvl="4">
              <a:defRPr i="0" sz="1800">
                <a:solidFill>
                  <a:srgbClr val="000000"/>
                </a:solidFill>
                <a:effectLst/>
              </a:defRPr>
            </a:pPr>
            <a:r>
              <a:rPr i="1" sz="3400">
                <a:solidFill>
                  <a:srgbClr val="C8AF7B"/>
                </a:solidFill>
                <a:effectLst>
                  <a:outerShdw sx="100000" sy="100000" kx="0" ky="0" algn="b" rotWithShape="0" blurRad="25400" dist="12700" dir="16200000">
                    <a:srgbClr val="000000">
                      <a:alpha val="48000"/>
                    </a:srgbClr>
                  </a:outerShdw>
                </a:effectLst>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 name="Shape 12"/>
          <p:cNvSpPr/>
          <p:nvPr>
            <p:ph type="title"/>
          </p:nvPr>
        </p:nvSpPr>
        <p:spPr>
          <a:xfrm>
            <a:off x="1270000" y="3771900"/>
            <a:ext cx="10464800" cy="2209800"/>
          </a:xfrm>
          <a:prstGeom prst="rect">
            <a:avLst/>
          </a:prstGeom>
        </p:spPr>
        <p:txBody>
          <a:bodyPr/>
          <a:lstStyle/>
          <a:p>
            <a:pPr lvl="0">
              <a:defRPr sz="1800">
                <a:solidFill>
                  <a:srgbClr val="000000"/>
                </a:solidFill>
                <a:effectLst/>
              </a:defRPr>
            </a:pPr>
            <a:r>
              <a:rPr sz="6800">
                <a:solidFill>
                  <a:srgbClr val="BCB08F"/>
                </a:solidFill>
                <a:effectLst>
                  <a:outerShdw sx="100000" sy="100000" kx="0" ky="0" algn="b" rotWithShape="0" blurRad="12700" dist="12700" dir="16200000">
                    <a:srgbClr val="000000">
                      <a:alpha val="50000"/>
                    </a:srgbClr>
                  </a:outerShdw>
                </a:effectLst>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 name="Shape 14"/>
          <p:cNvSpPr/>
          <p:nvPr>
            <p:ph type="title"/>
          </p:nvPr>
        </p:nvSpPr>
        <p:spPr>
          <a:xfrm>
            <a:off x="774700" y="2717800"/>
            <a:ext cx="6045200" cy="2438400"/>
          </a:xfrm>
          <a:prstGeom prst="rect">
            <a:avLst/>
          </a:prstGeom>
        </p:spPr>
        <p:txBody>
          <a:bodyPr anchor="b"/>
          <a:lstStyle/>
          <a:p>
            <a:pPr lvl="0">
              <a:defRPr sz="1800">
                <a:solidFill>
                  <a:srgbClr val="000000"/>
                </a:solidFill>
                <a:effectLst/>
              </a:defRPr>
            </a:pPr>
            <a:r>
              <a:rPr sz="6800">
                <a:solidFill>
                  <a:srgbClr val="BCB08F"/>
                </a:solidFill>
                <a:effectLst>
                  <a:outerShdw sx="100000" sy="100000" kx="0" ky="0" algn="b" rotWithShape="0" blurRad="12700" dist="12700" dir="16200000">
                    <a:srgbClr val="000000">
                      <a:alpha val="50000"/>
                    </a:srgbClr>
                  </a:outerShdw>
                </a:effectLst>
              </a:rPr>
              <a:t>Title Text</a:t>
            </a:r>
          </a:p>
        </p:txBody>
      </p:sp>
      <p:sp>
        <p:nvSpPr>
          <p:cNvPr id="15" name="Shape 15"/>
          <p:cNvSpPr/>
          <p:nvPr>
            <p:ph type="body" idx="1"/>
          </p:nvPr>
        </p:nvSpPr>
        <p:spPr>
          <a:xfrm>
            <a:off x="774700" y="5168900"/>
            <a:ext cx="6045200" cy="27559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pPr lvl="0">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One</a:t>
            </a:r>
            <a:endParaRPr i="1" sz="3600">
              <a:solidFill>
                <a:srgbClr val="86837F">
                  <a:alpha val="80000"/>
                </a:srgbClr>
              </a:solidFill>
              <a:effectLst>
                <a:outerShdw sx="100000" sy="100000" kx="0" ky="0" algn="b" rotWithShape="0" blurRad="25400" dist="12700" dir="5400000">
                  <a:srgbClr val="FFFFFF"/>
                </a:outerShdw>
              </a:effectLst>
            </a:endParaRPr>
          </a:p>
          <a:p>
            <a:pPr lvl="1">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Two</a:t>
            </a:r>
            <a:endParaRPr i="1" sz="3600">
              <a:solidFill>
                <a:srgbClr val="86837F">
                  <a:alpha val="80000"/>
                </a:srgbClr>
              </a:solidFill>
              <a:effectLst>
                <a:outerShdw sx="100000" sy="100000" kx="0" ky="0" algn="b" rotWithShape="0" blurRad="25400" dist="12700" dir="5400000">
                  <a:srgbClr val="FFFFFF"/>
                </a:outerShdw>
              </a:effectLst>
            </a:endParaRPr>
          </a:p>
          <a:p>
            <a:pPr lvl="2">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Three</a:t>
            </a:r>
            <a:endParaRPr i="1" sz="3600">
              <a:solidFill>
                <a:srgbClr val="86837F">
                  <a:alpha val="80000"/>
                </a:srgbClr>
              </a:solidFill>
              <a:effectLst>
                <a:outerShdw sx="100000" sy="100000" kx="0" ky="0" algn="b" rotWithShape="0" blurRad="25400" dist="12700" dir="5400000">
                  <a:srgbClr val="FFFFFF"/>
                </a:outerShdw>
              </a:effectLst>
            </a:endParaRPr>
          </a:p>
          <a:p>
            <a:pPr lvl="3">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Four</a:t>
            </a:r>
            <a:endParaRPr i="1" sz="3600">
              <a:solidFill>
                <a:srgbClr val="86837F">
                  <a:alpha val="80000"/>
                </a:srgbClr>
              </a:solidFill>
              <a:effectLst>
                <a:outerShdw sx="100000" sy="100000" kx="0" ky="0" algn="b" rotWithShape="0" blurRad="25400" dist="12700" dir="5400000">
                  <a:srgbClr val="FFFFFF"/>
                </a:outerShdw>
              </a:effectLst>
            </a:endParaRPr>
          </a:p>
          <a:p>
            <a:pPr lvl="4">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7" name="Shape 17"/>
          <p:cNvSpPr/>
          <p:nvPr>
            <p:ph type="title"/>
          </p:nvPr>
        </p:nvSpPr>
        <p:spPr>
          <a:prstGeom prst="rect">
            <a:avLst/>
          </a:prstGeom>
        </p:spPr>
        <p:txBody>
          <a:bodyPr/>
          <a:lstStyle/>
          <a:p>
            <a:pPr lvl="0">
              <a:defRPr sz="1800">
                <a:solidFill>
                  <a:srgbClr val="000000"/>
                </a:solidFill>
                <a:effectLst/>
              </a:defRPr>
            </a:pPr>
            <a:r>
              <a:rPr sz="6800">
                <a:solidFill>
                  <a:srgbClr val="BCB08F"/>
                </a:solidFill>
                <a:effectLst>
                  <a:outerShdw sx="100000" sy="100000" kx="0" ky="0" algn="b" rotWithShape="0" blurRad="12700" dist="12700" dir="16200000">
                    <a:srgbClr val="000000">
                      <a:alpha val="50000"/>
                    </a:srgbClr>
                  </a:outerShdw>
                </a:effectLst>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9" name="Shape 19"/>
          <p:cNvSpPr/>
          <p:nvPr>
            <p:ph type="title"/>
          </p:nvPr>
        </p:nvSpPr>
        <p:spPr>
          <a:prstGeom prst="rect">
            <a:avLst/>
          </a:prstGeom>
        </p:spPr>
        <p:txBody>
          <a:bodyPr/>
          <a:lstStyle/>
          <a:p>
            <a:pPr lvl="0">
              <a:defRPr sz="1800">
                <a:solidFill>
                  <a:srgbClr val="000000"/>
                </a:solidFill>
                <a:effectLst/>
              </a:defRPr>
            </a:pPr>
            <a:r>
              <a:rPr sz="6800">
                <a:solidFill>
                  <a:srgbClr val="BCB08F"/>
                </a:solidFill>
                <a:effectLst>
                  <a:outerShdw sx="100000" sy="100000" kx="0" ky="0" algn="b" rotWithShape="0" blurRad="12700" dist="12700" dir="16200000">
                    <a:srgbClr val="000000">
                      <a:alpha val="50000"/>
                    </a:srgbClr>
                  </a:outerShdw>
                </a:effectLst>
              </a:rPr>
              <a:t>Title Text</a:t>
            </a:r>
          </a:p>
        </p:txBody>
      </p:sp>
      <p:sp>
        <p:nvSpPr>
          <p:cNvPr id="20" name="Shape 20"/>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One</a:t>
            </a:r>
            <a:endParaRPr i="1" sz="3600">
              <a:solidFill>
                <a:srgbClr val="86837F">
                  <a:alpha val="80000"/>
                </a:srgbClr>
              </a:solidFill>
              <a:effectLst>
                <a:outerShdw sx="100000" sy="100000" kx="0" ky="0" algn="b" rotWithShape="0" blurRad="25400" dist="12700" dir="5400000">
                  <a:srgbClr val="FFFFFF"/>
                </a:outerShdw>
              </a:effectLst>
            </a:endParaRPr>
          </a:p>
          <a:p>
            <a:pPr lvl="1">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Two</a:t>
            </a:r>
            <a:endParaRPr i="1" sz="3600">
              <a:solidFill>
                <a:srgbClr val="86837F">
                  <a:alpha val="80000"/>
                </a:srgbClr>
              </a:solidFill>
              <a:effectLst>
                <a:outerShdw sx="100000" sy="100000" kx="0" ky="0" algn="b" rotWithShape="0" blurRad="25400" dist="12700" dir="5400000">
                  <a:srgbClr val="FFFFFF"/>
                </a:outerShdw>
              </a:effectLst>
            </a:endParaRPr>
          </a:p>
          <a:p>
            <a:pPr lvl="2">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Three</a:t>
            </a:r>
            <a:endParaRPr i="1" sz="3600">
              <a:solidFill>
                <a:srgbClr val="86837F">
                  <a:alpha val="80000"/>
                </a:srgbClr>
              </a:solidFill>
              <a:effectLst>
                <a:outerShdw sx="100000" sy="100000" kx="0" ky="0" algn="b" rotWithShape="0" blurRad="25400" dist="12700" dir="5400000">
                  <a:srgbClr val="FFFFFF"/>
                </a:outerShdw>
              </a:effectLst>
            </a:endParaRPr>
          </a:p>
          <a:p>
            <a:pPr lvl="3">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Four</a:t>
            </a:r>
            <a:endParaRPr i="1" sz="3600">
              <a:solidFill>
                <a:srgbClr val="86837F">
                  <a:alpha val="80000"/>
                </a:srgbClr>
              </a:solidFill>
              <a:effectLst>
                <a:outerShdw sx="100000" sy="100000" kx="0" ky="0" algn="b" rotWithShape="0" blurRad="25400" dist="12700" dir="5400000">
                  <a:srgbClr val="FFFFFF"/>
                </a:outerShdw>
              </a:effectLst>
            </a:endParaRPr>
          </a:p>
          <a:p>
            <a:pPr lvl="4">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2" name="Shape 22"/>
          <p:cNvSpPr/>
          <p:nvPr>
            <p:ph type="title"/>
          </p:nvPr>
        </p:nvSpPr>
        <p:spPr>
          <a:prstGeom prst="rect">
            <a:avLst/>
          </a:prstGeom>
        </p:spPr>
        <p:txBody>
          <a:bodyPr/>
          <a:lstStyle/>
          <a:p>
            <a:pPr lvl="0">
              <a:defRPr sz="1800">
                <a:solidFill>
                  <a:srgbClr val="000000"/>
                </a:solidFill>
                <a:effectLst/>
              </a:defRPr>
            </a:pPr>
            <a:r>
              <a:rPr sz="6800">
                <a:solidFill>
                  <a:srgbClr val="BCB08F"/>
                </a:solidFill>
                <a:effectLst>
                  <a:outerShdw sx="100000" sy="100000" kx="0" ky="0" algn="b" rotWithShape="0" blurRad="12700" dist="12700" dir="16200000">
                    <a:srgbClr val="000000">
                      <a:alpha val="50000"/>
                    </a:srgbClr>
                  </a:outerShdw>
                </a:effectLst>
              </a:rPr>
              <a:t>Title Text</a:t>
            </a:r>
          </a:p>
        </p:txBody>
      </p:sp>
      <p:sp>
        <p:nvSpPr>
          <p:cNvPr id="23" name="Shape 23"/>
          <p:cNvSpPr/>
          <p:nvPr>
            <p:ph type="body" idx="1"/>
          </p:nvPr>
        </p:nvSpPr>
        <p:spPr>
          <a:xfrm>
            <a:off x="1270000" y="2984500"/>
            <a:ext cx="52578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One</a:t>
            </a:r>
            <a:endParaRPr i="1" sz="3600">
              <a:solidFill>
                <a:srgbClr val="86837F">
                  <a:alpha val="80000"/>
                </a:srgbClr>
              </a:solidFill>
              <a:effectLst>
                <a:outerShdw sx="100000" sy="100000" kx="0" ky="0" algn="b" rotWithShape="0" blurRad="25400" dist="12700" dir="5400000">
                  <a:srgbClr val="FFFFFF"/>
                </a:outerShdw>
              </a:effectLst>
            </a:endParaRPr>
          </a:p>
          <a:p>
            <a:pPr lvl="1">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Two</a:t>
            </a:r>
            <a:endParaRPr i="1" sz="3600">
              <a:solidFill>
                <a:srgbClr val="86837F">
                  <a:alpha val="80000"/>
                </a:srgbClr>
              </a:solidFill>
              <a:effectLst>
                <a:outerShdw sx="100000" sy="100000" kx="0" ky="0" algn="b" rotWithShape="0" blurRad="25400" dist="12700" dir="5400000">
                  <a:srgbClr val="FFFFFF"/>
                </a:outerShdw>
              </a:effectLst>
            </a:endParaRPr>
          </a:p>
          <a:p>
            <a:pPr lvl="2">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Three</a:t>
            </a:r>
            <a:endParaRPr i="1" sz="3600">
              <a:solidFill>
                <a:srgbClr val="86837F">
                  <a:alpha val="80000"/>
                </a:srgbClr>
              </a:solidFill>
              <a:effectLst>
                <a:outerShdw sx="100000" sy="100000" kx="0" ky="0" algn="b" rotWithShape="0" blurRad="25400" dist="12700" dir="5400000">
                  <a:srgbClr val="FFFFFF"/>
                </a:outerShdw>
              </a:effectLst>
            </a:endParaRPr>
          </a:p>
          <a:p>
            <a:pPr lvl="3">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Four</a:t>
            </a:r>
            <a:endParaRPr i="1" sz="3600">
              <a:solidFill>
                <a:srgbClr val="86837F">
                  <a:alpha val="80000"/>
                </a:srgbClr>
              </a:solidFill>
              <a:effectLst>
                <a:outerShdw sx="100000" sy="100000" kx="0" ky="0" algn="b" rotWithShape="0" blurRad="25400" dist="12700" dir="5400000">
                  <a:srgbClr val="FFFFFF"/>
                </a:outerShdw>
              </a:effectLst>
            </a:endParaRPr>
          </a:p>
          <a:p>
            <a:pPr lvl="4">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5" name="Shape 25"/>
          <p:cNvSpPr/>
          <p:nvPr>
            <p:ph type="body" idx="1"/>
          </p:nvPr>
        </p:nvSpPr>
        <p:spPr>
          <a:xfrm>
            <a:off x="1270000" y="825500"/>
            <a:ext cx="10464800" cy="8102600"/>
          </a:xfrm>
          <a:prstGeom prst="rect">
            <a:avLst/>
          </a:prstGeom>
        </p:spPr>
        <p:txBody>
          <a:bodyPr/>
          <a:lstStyle>
            <a:lvl1pPr marL="482600" indent="-482600">
              <a:spcBef>
                <a:spcPts val="3200"/>
              </a:spcBef>
              <a:buBlip>
                <a:blip r:embed="rId3"/>
              </a:buBlip>
              <a:defRPr sz="4200"/>
            </a:lvl1pPr>
            <a:lvl2pPr marL="965200" indent="-482600">
              <a:spcBef>
                <a:spcPts val="3200"/>
              </a:spcBef>
              <a:buBlip>
                <a:blip r:embed="rId3"/>
              </a:buBlip>
              <a:defRPr sz="4200"/>
            </a:lvl2pPr>
            <a:lvl3pPr marL="1447800" indent="-482600">
              <a:spcBef>
                <a:spcPts val="3200"/>
              </a:spcBef>
              <a:buBlip>
                <a:blip r:embed="rId3"/>
              </a:buBlip>
              <a:defRPr sz="4200"/>
            </a:lvl3pPr>
            <a:lvl4pPr marL="1930400" indent="-482600">
              <a:spcBef>
                <a:spcPts val="3200"/>
              </a:spcBef>
              <a:buBlip>
                <a:blip r:embed="rId3"/>
              </a:buBlip>
              <a:defRPr sz="4200"/>
            </a:lvl4pPr>
            <a:lvl5pPr marL="2413000" indent="-482600">
              <a:spcBef>
                <a:spcPts val="3200"/>
              </a:spcBef>
              <a:buBlip>
                <a:blip r:embed="rId3"/>
              </a:buBlip>
              <a:defRPr sz="4200"/>
            </a:lvl5pPr>
          </a:lstStyle>
          <a:p>
            <a:pPr lvl="0">
              <a:defRPr i="0" sz="1800">
                <a:solidFill>
                  <a:srgbClr val="000000"/>
                </a:solidFill>
                <a:effectLst/>
              </a:defRPr>
            </a:pPr>
            <a:r>
              <a:rPr i="1" sz="4200">
                <a:solidFill>
                  <a:srgbClr val="86837F">
                    <a:alpha val="80000"/>
                  </a:srgbClr>
                </a:solidFill>
                <a:effectLst>
                  <a:outerShdw sx="100000" sy="100000" kx="0" ky="0" algn="b" rotWithShape="0" blurRad="25400" dist="12700" dir="5400000">
                    <a:srgbClr val="FFFFFF"/>
                  </a:outerShdw>
                </a:effectLst>
              </a:rPr>
              <a:t>Body Level One</a:t>
            </a:r>
            <a:endParaRPr i="1" sz="4200">
              <a:solidFill>
                <a:srgbClr val="86837F">
                  <a:alpha val="80000"/>
                </a:srgbClr>
              </a:solidFill>
              <a:effectLst>
                <a:outerShdw sx="100000" sy="100000" kx="0" ky="0" algn="b" rotWithShape="0" blurRad="25400" dist="12700" dir="5400000">
                  <a:srgbClr val="FFFFFF"/>
                </a:outerShdw>
              </a:effectLst>
            </a:endParaRPr>
          </a:p>
          <a:p>
            <a:pPr lvl="1">
              <a:defRPr i="0" sz="1800">
                <a:solidFill>
                  <a:srgbClr val="000000"/>
                </a:solidFill>
                <a:effectLst/>
              </a:defRPr>
            </a:pPr>
            <a:r>
              <a:rPr i="1" sz="4200">
                <a:solidFill>
                  <a:srgbClr val="86837F">
                    <a:alpha val="80000"/>
                  </a:srgbClr>
                </a:solidFill>
                <a:effectLst>
                  <a:outerShdw sx="100000" sy="100000" kx="0" ky="0" algn="b" rotWithShape="0" blurRad="25400" dist="12700" dir="5400000">
                    <a:srgbClr val="FFFFFF"/>
                  </a:outerShdw>
                </a:effectLst>
              </a:rPr>
              <a:t>Body Level Two</a:t>
            </a:r>
            <a:endParaRPr i="1" sz="4200">
              <a:solidFill>
                <a:srgbClr val="86837F">
                  <a:alpha val="80000"/>
                </a:srgbClr>
              </a:solidFill>
              <a:effectLst>
                <a:outerShdw sx="100000" sy="100000" kx="0" ky="0" algn="b" rotWithShape="0" blurRad="25400" dist="12700" dir="5400000">
                  <a:srgbClr val="FFFFFF"/>
                </a:outerShdw>
              </a:effectLst>
            </a:endParaRPr>
          </a:p>
          <a:p>
            <a:pPr lvl="2">
              <a:defRPr i="0" sz="1800">
                <a:solidFill>
                  <a:srgbClr val="000000"/>
                </a:solidFill>
                <a:effectLst/>
              </a:defRPr>
            </a:pPr>
            <a:r>
              <a:rPr i="1" sz="4200">
                <a:solidFill>
                  <a:srgbClr val="86837F">
                    <a:alpha val="80000"/>
                  </a:srgbClr>
                </a:solidFill>
                <a:effectLst>
                  <a:outerShdw sx="100000" sy="100000" kx="0" ky="0" algn="b" rotWithShape="0" blurRad="25400" dist="12700" dir="5400000">
                    <a:srgbClr val="FFFFFF"/>
                  </a:outerShdw>
                </a:effectLst>
              </a:rPr>
              <a:t>Body Level Three</a:t>
            </a:r>
            <a:endParaRPr i="1" sz="4200">
              <a:solidFill>
                <a:srgbClr val="86837F">
                  <a:alpha val="80000"/>
                </a:srgbClr>
              </a:solidFill>
              <a:effectLst>
                <a:outerShdw sx="100000" sy="100000" kx="0" ky="0" algn="b" rotWithShape="0" blurRad="25400" dist="12700" dir="5400000">
                  <a:srgbClr val="FFFFFF"/>
                </a:outerShdw>
              </a:effectLst>
            </a:endParaRPr>
          </a:p>
          <a:p>
            <a:pPr lvl="3">
              <a:defRPr i="0" sz="1800">
                <a:solidFill>
                  <a:srgbClr val="000000"/>
                </a:solidFill>
                <a:effectLst/>
              </a:defRPr>
            </a:pPr>
            <a:r>
              <a:rPr i="1" sz="4200">
                <a:solidFill>
                  <a:srgbClr val="86837F">
                    <a:alpha val="80000"/>
                  </a:srgbClr>
                </a:solidFill>
                <a:effectLst>
                  <a:outerShdw sx="100000" sy="100000" kx="0" ky="0" algn="b" rotWithShape="0" blurRad="25400" dist="12700" dir="5400000">
                    <a:srgbClr val="FFFFFF"/>
                  </a:outerShdw>
                </a:effectLst>
              </a:rPr>
              <a:t>Body Level Four</a:t>
            </a:r>
            <a:endParaRPr i="1" sz="4200">
              <a:solidFill>
                <a:srgbClr val="86837F">
                  <a:alpha val="80000"/>
                </a:srgbClr>
              </a:solidFill>
              <a:effectLst>
                <a:outerShdw sx="100000" sy="100000" kx="0" ky="0" algn="b" rotWithShape="0" blurRad="25400" dist="12700" dir="5400000">
                  <a:srgbClr val="FFFFFF"/>
                </a:outerShdw>
              </a:effectLst>
            </a:endParaRPr>
          </a:p>
          <a:p>
            <a:pPr lvl="4">
              <a:defRPr i="0" sz="1800">
                <a:solidFill>
                  <a:srgbClr val="000000"/>
                </a:solidFill>
                <a:effectLst/>
              </a:defRPr>
            </a:pPr>
            <a:r>
              <a:rPr i="1" sz="4200">
                <a:solidFill>
                  <a:srgbClr val="86837F">
                    <a:alpha val="80000"/>
                  </a:srgbClr>
                </a:solidFill>
                <a:effectLst>
                  <a:outerShdw sx="100000" sy="100000" kx="0" ky="0" algn="b" rotWithShape="0" blurRad="25400" dist="12700" dir="5400000">
                    <a:srgbClr val="FFFFFF"/>
                  </a:outerShdw>
                </a:effectLst>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1270000" y="749300"/>
            <a:ext cx="10464800" cy="1651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effectLst/>
              </a:defRPr>
            </a:pPr>
            <a:r>
              <a:rPr sz="6800">
                <a:solidFill>
                  <a:srgbClr val="BCB08F"/>
                </a:solidFill>
                <a:effectLst>
                  <a:outerShdw sx="100000" sy="100000" kx="0" ky="0" algn="b" rotWithShape="0" blurRad="12700" dist="12700" dir="16200000">
                    <a:srgbClr val="000000">
                      <a:alpha val="50000"/>
                    </a:srgbClr>
                  </a:outerShdw>
                </a:effectLst>
              </a:rPr>
              <a:t>Title Text</a:t>
            </a:r>
          </a:p>
        </p:txBody>
      </p:sp>
      <p:sp>
        <p:nvSpPr>
          <p:cNvPr id="3" name="Shape 3"/>
          <p:cNvSpPr/>
          <p:nvPr>
            <p:ph type="body" idx="1"/>
          </p:nvPr>
        </p:nvSpPr>
        <p:spPr>
          <a:xfrm>
            <a:off x="1270000" y="2984500"/>
            <a:ext cx="10464800" cy="5715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lvl="0">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One</a:t>
            </a:r>
            <a:endParaRPr i="1" sz="3600">
              <a:solidFill>
                <a:srgbClr val="86837F">
                  <a:alpha val="80000"/>
                </a:srgbClr>
              </a:solidFill>
              <a:effectLst>
                <a:outerShdw sx="100000" sy="100000" kx="0" ky="0" algn="b" rotWithShape="0" blurRad="25400" dist="12700" dir="5400000">
                  <a:srgbClr val="FFFFFF"/>
                </a:outerShdw>
              </a:effectLst>
            </a:endParaRPr>
          </a:p>
          <a:p>
            <a:pPr lvl="1">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Two</a:t>
            </a:r>
            <a:endParaRPr i="1" sz="3600">
              <a:solidFill>
                <a:srgbClr val="86837F">
                  <a:alpha val="80000"/>
                </a:srgbClr>
              </a:solidFill>
              <a:effectLst>
                <a:outerShdw sx="100000" sy="100000" kx="0" ky="0" algn="b" rotWithShape="0" blurRad="25400" dist="12700" dir="5400000">
                  <a:srgbClr val="FFFFFF"/>
                </a:outerShdw>
              </a:effectLst>
            </a:endParaRPr>
          </a:p>
          <a:p>
            <a:pPr lvl="2">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Three</a:t>
            </a:r>
            <a:endParaRPr i="1" sz="3600">
              <a:solidFill>
                <a:srgbClr val="86837F">
                  <a:alpha val="80000"/>
                </a:srgbClr>
              </a:solidFill>
              <a:effectLst>
                <a:outerShdw sx="100000" sy="100000" kx="0" ky="0" algn="b" rotWithShape="0" blurRad="25400" dist="12700" dir="5400000">
                  <a:srgbClr val="FFFFFF"/>
                </a:outerShdw>
              </a:effectLst>
            </a:endParaRPr>
          </a:p>
          <a:p>
            <a:pPr lvl="3">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Four</a:t>
            </a:r>
            <a:endParaRPr i="1" sz="3600">
              <a:solidFill>
                <a:srgbClr val="86837F">
                  <a:alpha val="80000"/>
                </a:srgbClr>
              </a:solidFill>
              <a:effectLst>
                <a:outerShdw sx="100000" sy="100000" kx="0" ky="0" algn="b" rotWithShape="0" blurRad="25400" dist="12700" dir="5400000">
                  <a:srgbClr val="FFFFFF"/>
                </a:outerShdw>
              </a:effectLst>
            </a:endParaRPr>
          </a:p>
          <a:p>
            <a:pPr lvl="4">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Five</a:t>
            </a:r>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spd="med" advClick="1"/>
  <p:txStyles>
    <p:titleStyle>
      <a:lvl1pPr algn="ctr" defTabSz="584200">
        <a:defRPr sz="6800">
          <a:solidFill>
            <a:srgbClr val="BCB08F"/>
          </a:solidFill>
          <a:effectLst>
            <a:outerShdw sx="100000" sy="100000" kx="0" ky="0" algn="b" rotWithShape="0" blurRad="12700" dist="12700" dir="16200000">
              <a:srgbClr val="000000">
                <a:alpha val="50000"/>
              </a:srgbClr>
            </a:outerShdw>
          </a:effectLst>
          <a:latin typeface="+mn-lt"/>
          <a:ea typeface="+mn-ea"/>
          <a:cs typeface="+mn-cs"/>
          <a:sym typeface="Hoefler Text"/>
        </a:defRPr>
      </a:lvl1pPr>
      <a:lvl2pPr indent="228600" algn="ctr" defTabSz="584200">
        <a:defRPr sz="6800">
          <a:solidFill>
            <a:srgbClr val="BCB08F"/>
          </a:solidFill>
          <a:effectLst>
            <a:outerShdw sx="100000" sy="100000" kx="0" ky="0" algn="b" rotWithShape="0" blurRad="12700" dist="12700" dir="16200000">
              <a:srgbClr val="000000">
                <a:alpha val="50000"/>
              </a:srgbClr>
            </a:outerShdw>
          </a:effectLst>
          <a:latin typeface="+mn-lt"/>
          <a:ea typeface="+mn-ea"/>
          <a:cs typeface="+mn-cs"/>
          <a:sym typeface="Hoefler Text"/>
        </a:defRPr>
      </a:lvl2pPr>
      <a:lvl3pPr indent="457200" algn="ctr" defTabSz="584200">
        <a:defRPr sz="6800">
          <a:solidFill>
            <a:srgbClr val="BCB08F"/>
          </a:solidFill>
          <a:effectLst>
            <a:outerShdw sx="100000" sy="100000" kx="0" ky="0" algn="b" rotWithShape="0" blurRad="12700" dist="12700" dir="16200000">
              <a:srgbClr val="000000">
                <a:alpha val="50000"/>
              </a:srgbClr>
            </a:outerShdw>
          </a:effectLst>
          <a:latin typeface="+mn-lt"/>
          <a:ea typeface="+mn-ea"/>
          <a:cs typeface="+mn-cs"/>
          <a:sym typeface="Hoefler Text"/>
        </a:defRPr>
      </a:lvl3pPr>
      <a:lvl4pPr indent="685800" algn="ctr" defTabSz="584200">
        <a:defRPr sz="6800">
          <a:solidFill>
            <a:srgbClr val="BCB08F"/>
          </a:solidFill>
          <a:effectLst>
            <a:outerShdw sx="100000" sy="100000" kx="0" ky="0" algn="b" rotWithShape="0" blurRad="12700" dist="12700" dir="16200000">
              <a:srgbClr val="000000">
                <a:alpha val="50000"/>
              </a:srgbClr>
            </a:outerShdw>
          </a:effectLst>
          <a:latin typeface="+mn-lt"/>
          <a:ea typeface="+mn-ea"/>
          <a:cs typeface="+mn-cs"/>
          <a:sym typeface="Hoefler Text"/>
        </a:defRPr>
      </a:lvl4pPr>
      <a:lvl5pPr indent="914400" algn="ctr" defTabSz="584200">
        <a:defRPr sz="6800">
          <a:solidFill>
            <a:srgbClr val="BCB08F"/>
          </a:solidFill>
          <a:effectLst>
            <a:outerShdw sx="100000" sy="100000" kx="0" ky="0" algn="b" rotWithShape="0" blurRad="12700" dist="12700" dir="16200000">
              <a:srgbClr val="000000">
                <a:alpha val="50000"/>
              </a:srgbClr>
            </a:outerShdw>
          </a:effectLst>
          <a:latin typeface="+mn-lt"/>
          <a:ea typeface="+mn-ea"/>
          <a:cs typeface="+mn-cs"/>
          <a:sym typeface="Hoefler Text"/>
        </a:defRPr>
      </a:lvl5pPr>
      <a:lvl6pPr indent="1143000" algn="ctr" defTabSz="584200">
        <a:defRPr sz="6800">
          <a:solidFill>
            <a:srgbClr val="BCB08F"/>
          </a:solidFill>
          <a:effectLst>
            <a:outerShdw sx="100000" sy="100000" kx="0" ky="0" algn="b" rotWithShape="0" blurRad="12700" dist="12700" dir="16200000">
              <a:srgbClr val="000000">
                <a:alpha val="50000"/>
              </a:srgbClr>
            </a:outerShdw>
          </a:effectLst>
          <a:latin typeface="+mn-lt"/>
          <a:ea typeface="+mn-ea"/>
          <a:cs typeface="+mn-cs"/>
          <a:sym typeface="Hoefler Text"/>
        </a:defRPr>
      </a:lvl6pPr>
      <a:lvl7pPr indent="1371600" algn="ctr" defTabSz="584200">
        <a:defRPr sz="6800">
          <a:solidFill>
            <a:srgbClr val="BCB08F"/>
          </a:solidFill>
          <a:effectLst>
            <a:outerShdw sx="100000" sy="100000" kx="0" ky="0" algn="b" rotWithShape="0" blurRad="12700" dist="12700" dir="16200000">
              <a:srgbClr val="000000">
                <a:alpha val="50000"/>
              </a:srgbClr>
            </a:outerShdw>
          </a:effectLst>
          <a:latin typeface="+mn-lt"/>
          <a:ea typeface="+mn-ea"/>
          <a:cs typeface="+mn-cs"/>
          <a:sym typeface="Hoefler Text"/>
        </a:defRPr>
      </a:lvl7pPr>
      <a:lvl8pPr indent="1600200" algn="ctr" defTabSz="584200">
        <a:defRPr sz="6800">
          <a:solidFill>
            <a:srgbClr val="BCB08F"/>
          </a:solidFill>
          <a:effectLst>
            <a:outerShdw sx="100000" sy="100000" kx="0" ky="0" algn="b" rotWithShape="0" blurRad="12700" dist="12700" dir="16200000">
              <a:srgbClr val="000000">
                <a:alpha val="50000"/>
              </a:srgbClr>
            </a:outerShdw>
          </a:effectLst>
          <a:latin typeface="+mn-lt"/>
          <a:ea typeface="+mn-ea"/>
          <a:cs typeface="+mn-cs"/>
          <a:sym typeface="Hoefler Text"/>
        </a:defRPr>
      </a:lvl8pPr>
      <a:lvl9pPr indent="1828800" algn="ctr" defTabSz="584200">
        <a:defRPr sz="6800">
          <a:solidFill>
            <a:srgbClr val="BCB08F"/>
          </a:solidFill>
          <a:effectLst>
            <a:outerShdw sx="100000" sy="100000" kx="0" ky="0" algn="b" rotWithShape="0" blurRad="12700" dist="12700" dir="16200000">
              <a:srgbClr val="000000">
                <a:alpha val="50000"/>
              </a:srgbClr>
            </a:outerShdw>
          </a:effectLst>
          <a:latin typeface="+mn-lt"/>
          <a:ea typeface="+mn-ea"/>
          <a:cs typeface="+mn-cs"/>
          <a:sym typeface="Hoefler Text"/>
        </a:defRPr>
      </a:lvl9pPr>
    </p:titleStyle>
    <p:bodyStyle>
      <a:lvl1pPr marL="419100" indent="-419100" defTabSz="584200">
        <a:lnSpc>
          <a:spcPct val="120000"/>
        </a:lnSpc>
        <a:spcBef>
          <a:spcPts val="2800"/>
        </a:spcBef>
        <a:buSzPct val="50000"/>
        <a:buBlip>
          <a:blip r:embed="rId3"/>
        </a:buBlip>
        <a:defRPr i="1" sz="3600">
          <a:solidFill>
            <a:srgbClr val="86837F">
              <a:alpha val="80000"/>
            </a:srgbClr>
          </a:solidFill>
          <a:effectLst>
            <a:outerShdw sx="100000" sy="100000" kx="0" ky="0" algn="b" rotWithShape="0" blurRad="25400" dist="12700" dir="5400000">
              <a:srgbClr val="FFFFFF"/>
            </a:outerShdw>
          </a:effectLst>
          <a:latin typeface="+mn-lt"/>
          <a:ea typeface="+mn-ea"/>
          <a:cs typeface="+mn-cs"/>
          <a:sym typeface="Hoefler Text"/>
        </a:defRPr>
      </a:lvl1pPr>
      <a:lvl2pPr marL="838200" indent="-419100" defTabSz="584200">
        <a:lnSpc>
          <a:spcPct val="120000"/>
        </a:lnSpc>
        <a:spcBef>
          <a:spcPts val="2800"/>
        </a:spcBef>
        <a:buSzPct val="50000"/>
        <a:buBlip>
          <a:blip r:embed="rId3"/>
        </a:buBlip>
        <a:defRPr i="1" sz="3600">
          <a:solidFill>
            <a:srgbClr val="86837F">
              <a:alpha val="80000"/>
            </a:srgbClr>
          </a:solidFill>
          <a:effectLst>
            <a:outerShdw sx="100000" sy="100000" kx="0" ky="0" algn="b" rotWithShape="0" blurRad="25400" dist="12700" dir="5400000">
              <a:srgbClr val="FFFFFF"/>
            </a:outerShdw>
          </a:effectLst>
          <a:latin typeface="+mn-lt"/>
          <a:ea typeface="+mn-ea"/>
          <a:cs typeface="+mn-cs"/>
          <a:sym typeface="Hoefler Text"/>
        </a:defRPr>
      </a:lvl2pPr>
      <a:lvl3pPr marL="1257300" indent="-419100" defTabSz="584200">
        <a:lnSpc>
          <a:spcPct val="120000"/>
        </a:lnSpc>
        <a:spcBef>
          <a:spcPts val="2800"/>
        </a:spcBef>
        <a:buSzPct val="50000"/>
        <a:buBlip>
          <a:blip r:embed="rId3"/>
        </a:buBlip>
        <a:defRPr i="1" sz="3600">
          <a:solidFill>
            <a:srgbClr val="86837F">
              <a:alpha val="80000"/>
            </a:srgbClr>
          </a:solidFill>
          <a:effectLst>
            <a:outerShdw sx="100000" sy="100000" kx="0" ky="0" algn="b" rotWithShape="0" blurRad="25400" dist="12700" dir="5400000">
              <a:srgbClr val="FFFFFF"/>
            </a:outerShdw>
          </a:effectLst>
          <a:latin typeface="+mn-lt"/>
          <a:ea typeface="+mn-ea"/>
          <a:cs typeface="+mn-cs"/>
          <a:sym typeface="Hoefler Text"/>
        </a:defRPr>
      </a:lvl3pPr>
      <a:lvl4pPr marL="1676400" indent="-419100" defTabSz="584200">
        <a:lnSpc>
          <a:spcPct val="120000"/>
        </a:lnSpc>
        <a:spcBef>
          <a:spcPts val="2800"/>
        </a:spcBef>
        <a:buSzPct val="50000"/>
        <a:buBlip>
          <a:blip r:embed="rId3"/>
        </a:buBlip>
        <a:defRPr i="1" sz="3600">
          <a:solidFill>
            <a:srgbClr val="86837F">
              <a:alpha val="80000"/>
            </a:srgbClr>
          </a:solidFill>
          <a:effectLst>
            <a:outerShdw sx="100000" sy="100000" kx="0" ky="0" algn="b" rotWithShape="0" blurRad="25400" dist="12700" dir="5400000">
              <a:srgbClr val="FFFFFF"/>
            </a:outerShdw>
          </a:effectLst>
          <a:latin typeface="+mn-lt"/>
          <a:ea typeface="+mn-ea"/>
          <a:cs typeface="+mn-cs"/>
          <a:sym typeface="Hoefler Text"/>
        </a:defRPr>
      </a:lvl4pPr>
      <a:lvl5pPr marL="2095500" indent="-419100" defTabSz="584200">
        <a:lnSpc>
          <a:spcPct val="120000"/>
        </a:lnSpc>
        <a:spcBef>
          <a:spcPts val="2800"/>
        </a:spcBef>
        <a:buSzPct val="50000"/>
        <a:buBlip>
          <a:blip r:embed="rId3"/>
        </a:buBlip>
        <a:defRPr i="1" sz="3600">
          <a:solidFill>
            <a:srgbClr val="86837F">
              <a:alpha val="80000"/>
            </a:srgbClr>
          </a:solidFill>
          <a:effectLst>
            <a:outerShdw sx="100000" sy="100000" kx="0" ky="0" algn="b" rotWithShape="0" blurRad="25400" dist="12700" dir="5400000">
              <a:srgbClr val="FFFFFF"/>
            </a:outerShdw>
          </a:effectLst>
          <a:latin typeface="+mn-lt"/>
          <a:ea typeface="+mn-ea"/>
          <a:cs typeface="+mn-cs"/>
          <a:sym typeface="Hoefler Text"/>
        </a:defRPr>
      </a:lvl5pPr>
      <a:lvl6pPr marL="2514600" indent="-419100" defTabSz="584200">
        <a:lnSpc>
          <a:spcPct val="120000"/>
        </a:lnSpc>
        <a:spcBef>
          <a:spcPts val="2800"/>
        </a:spcBef>
        <a:buSzPct val="50000"/>
        <a:buBlip>
          <a:blip r:embed="rId3"/>
        </a:buBlip>
        <a:defRPr i="1" sz="3600">
          <a:solidFill>
            <a:srgbClr val="86837F">
              <a:alpha val="80000"/>
            </a:srgbClr>
          </a:solidFill>
          <a:effectLst>
            <a:outerShdw sx="100000" sy="100000" kx="0" ky="0" algn="b" rotWithShape="0" blurRad="25400" dist="12700" dir="5400000">
              <a:srgbClr val="FFFFFF"/>
            </a:outerShdw>
          </a:effectLst>
          <a:latin typeface="+mn-lt"/>
          <a:ea typeface="+mn-ea"/>
          <a:cs typeface="+mn-cs"/>
          <a:sym typeface="Hoefler Text"/>
        </a:defRPr>
      </a:lvl6pPr>
      <a:lvl7pPr marL="2933700" indent="-419100" defTabSz="584200">
        <a:lnSpc>
          <a:spcPct val="120000"/>
        </a:lnSpc>
        <a:spcBef>
          <a:spcPts val="2800"/>
        </a:spcBef>
        <a:buSzPct val="50000"/>
        <a:buBlip>
          <a:blip r:embed="rId3"/>
        </a:buBlip>
        <a:defRPr i="1" sz="3600">
          <a:solidFill>
            <a:srgbClr val="86837F">
              <a:alpha val="80000"/>
            </a:srgbClr>
          </a:solidFill>
          <a:effectLst>
            <a:outerShdw sx="100000" sy="100000" kx="0" ky="0" algn="b" rotWithShape="0" blurRad="25400" dist="12700" dir="5400000">
              <a:srgbClr val="FFFFFF"/>
            </a:outerShdw>
          </a:effectLst>
          <a:latin typeface="+mn-lt"/>
          <a:ea typeface="+mn-ea"/>
          <a:cs typeface="+mn-cs"/>
          <a:sym typeface="Hoefler Text"/>
        </a:defRPr>
      </a:lvl7pPr>
      <a:lvl8pPr marL="3352800" indent="-419100" defTabSz="584200">
        <a:lnSpc>
          <a:spcPct val="120000"/>
        </a:lnSpc>
        <a:spcBef>
          <a:spcPts val="2800"/>
        </a:spcBef>
        <a:buSzPct val="50000"/>
        <a:buBlip>
          <a:blip r:embed="rId3"/>
        </a:buBlip>
        <a:defRPr i="1" sz="3600">
          <a:solidFill>
            <a:srgbClr val="86837F">
              <a:alpha val="80000"/>
            </a:srgbClr>
          </a:solidFill>
          <a:effectLst>
            <a:outerShdw sx="100000" sy="100000" kx="0" ky="0" algn="b" rotWithShape="0" blurRad="25400" dist="12700" dir="5400000">
              <a:srgbClr val="FFFFFF"/>
            </a:outerShdw>
          </a:effectLst>
          <a:latin typeface="+mn-lt"/>
          <a:ea typeface="+mn-ea"/>
          <a:cs typeface="+mn-cs"/>
          <a:sym typeface="Hoefler Text"/>
        </a:defRPr>
      </a:lvl8pPr>
      <a:lvl9pPr marL="3771900" indent="-419100" defTabSz="584200">
        <a:lnSpc>
          <a:spcPct val="120000"/>
        </a:lnSpc>
        <a:spcBef>
          <a:spcPts val="2800"/>
        </a:spcBef>
        <a:buSzPct val="50000"/>
        <a:buBlip>
          <a:blip r:embed="rId3"/>
        </a:buBlip>
        <a:defRPr i="1" sz="3600">
          <a:solidFill>
            <a:srgbClr val="86837F">
              <a:alpha val="80000"/>
            </a:srgbClr>
          </a:solidFill>
          <a:effectLst>
            <a:outerShdw sx="100000" sy="100000" kx="0" ky="0" algn="b" rotWithShape="0" blurRad="25400" dist="12700" dir="5400000">
              <a:srgbClr val="FFFFFF"/>
            </a:outerShdw>
          </a:effectLst>
          <a:latin typeface="+mn-lt"/>
          <a:ea typeface="+mn-ea"/>
          <a:cs typeface="+mn-cs"/>
          <a:sym typeface="Hoefler Text"/>
        </a:defRPr>
      </a:lvl9pPr>
    </p:bodyStyle>
    <p:otherStyle>
      <a:lvl1pPr algn="ctr" defTabSz="584200">
        <a:defRPr b="1" sz="2000">
          <a:solidFill>
            <a:schemeClr val="tx1"/>
          </a:solidFill>
          <a:effectLst>
            <a:outerShdw sx="100000" sy="100000" kx="0" ky="0" algn="b" rotWithShape="0" blurRad="25400" dist="12700" dir="16200000">
              <a:srgbClr val="000000">
                <a:alpha val="80000"/>
              </a:srgbClr>
            </a:outerShdw>
          </a:effectLst>
          <a:latin typeface="+mn-lt"/>
          <a:ea typeface="+mn-ea"/>
          <a:cs typeface="+mn-cs"/>
          <a:sym typeface="Palatino"/>
        </a:defRPr>
      </a:lvl1pPr>
      <a:lvl2pPr indent="228600" algn="ctr" defTabSz="584200">
        <a:defRPr b="1" sz="2000">
          <a:solidFill>
            <a:schemeClr val="tx1"/>
          </a:solidFill>
          <a:effectLst>
            <a:outerShdw sx="100000" sy="100000" kx="0" ky="0" algn="b" rotWithShape="0" blurRad="25400" dist="12700" dir="16200000">
              <a:srgbClr val="000000">
                <a:alpha val="80000"/>
              </a:srgbClr>
            </a:outerShdw>
          </a:effectLst>
          <a:latin typeface="+mn-lt"/>
          <a:ea typeface="+mn-ea"/>
          <a:cs typeface="+mn-cs"/>
          <a:sym typeface="Palatino"/>
        </a:defRPr>
      </a:lvl2pPr>
      <a:lvl3pPr indent="457200" algn="ctr" defTabSz="584200">
        <a:defRPr b="1" sz="2000">
          <a:solidFill>
            <a:schemeClr val="tx1"/>
          </a:solidFill>
          <a:effectLst>
            <a:outerShdw sx="100000" sy="100000" kx="0" ky="0" algn="b" rotWithShape="0" blurRad="25400" dist="12700" dir="16200000">
              <a:srgbClr val="000000">
                <a:alpha val="80000"/>
              </a:srgbClr>
            </a:outerShdw>
          </a:effectLst>
          <a:latin typeface="+mn-lt"/>
          <a:ea typeface="+mn-ea"/>
          <a:cs typeface="+mn-cs"/>
          <a:sym typeface="Palatino"/>
        </a:defRPr>
      </a:lvl3pPr>
      <a:lvl4pPr indent="685800" algn="ctr" defTabSz="584200">
        <a:defRPr b="1" sz="2000">
          <a:solidFill>
            <a:schemeClr val="tx1"/>
          </a:solidFill>
          <a:effectLst>
            <a:outerShdw sx="100000" sy="100000" kx="0" ky="0" algn="b" rotWithShape="0" blurRad="25400" dist="12700" dir="16200000">
              <a:srgbClr val="000000">
                <a:alpha val="80000"/>
              </a:srgbClr>
            </a:outerShdw>
          </a:effectLst>
          <a:latin typeface="+mn-lt"/>
          <a:ea typeface="+mn-ea"/>
          <a:cs typeface="+mn-cs"/>
          <a:sym typeface="Palatino"/>
        </a:defRPr>
      </a:lvl4pPr>
      <a:lvl5pPr indent="914400" algn="ctr" defTabSz="584200">
        <a:defRPr b="1" sz="2000">
          <a:solidFill>
            <a:schemeClr val="tx1"/>
          </a:solidFill>
          <a:effectLst>
            <a:outerShdw sx="100000" sy="100000" kx="0" ky="0" algn="b" rotWithShape="0" blurRad="25400" dist="12700" dir="16200000">
              <a:srgbClr val="000000">
                <a:alpha val="80000"/>
              </a:srgbClr>
            </a:outerShdw>
          </a:effectLst>
          <a:latin typeface="+mn-lt"/>
          <a:ea typeface="+mn-ea"/>
          <a:cs typeface="+mn-cs"/>
          <a:sym typeface="Palatino"/>
        </a:defRPr>
      </a:lvl5pPr>
      <a:lvl6pPr indent="1143000" algn="ctr" defTabSz="584200">
        <a:defRPr b="1" sz="2000">
          <a:solidFill>
            <a:schemeClr val="tx1"/>
          </a:solidFill>
          <a:effectLst>
            <a:outerShdw sx="100000" sy="100000" kx="0" ky="0" algn="b" rotWithShape="0" blurRad="25400" dist="12700" dir="16200000">
              <a:srgbClr val="000000">
                <a:alpha val="80000"/>
              </a:srgbClr>
            </a:outerShdw>
          </a:effectLst>
          <a:latin typeface="+mn-lt"/>
          <a:ea typeface="+mn-ea"/>
          <a:cs typeface="+mn-cs"/>
          <a:sym typeface="Palatino"/>
        </a:defRPr>
      </a:lvl6pPr>
      <a:lvl7pPr indent="1371600" algn="ctr" defTabSz="584200">
        <a:defRPr b="1" sz="2000">
          <a:solidFill>
            <a:schemeClr val="tx1"/>
          </a:solidFill>
          <a:effectLst>
            <a:outerShdw sx="100000" sy="100000" kx="0" ky="0" algn="b" rotWithShape="0" blurRad="25400" dist="12700" dir="16200000">
              <a:srgbClr val="000000">
                <a:alpha val="80000"/>
              </a:srgbClr>
            </a:outerShdw>
          </a:effectLst>
          <a:latin typeface="+mn-lt"/>
          <a:ea typeface="+mn-ea"/>
          <a:cs typeface="+mn-cs"/>
          <a:sym typeface="Palatino"/>
        </a:defRPr>
      </a:lvl7pPr>
      <a:lvl8pPr indent="1600200" algn="ctr" defTabSz="584200">
        <a:defRPr b="1" sz="2000">
          <a:solidFill>
            <a:schemeClr val="tx1"/>
          </a:solidFill>
          <a:effectLst>
            <a:outerShdw sx="100000" sy="100000" kx="0" ky="0" algn="b" rotWithShape="0" blurRad="25400" dist="12700" dir="16200000">
              <a:srgbClr val="000000">
                <a:alpha val="80000"/>
              </a:srgbClr>
            </a:outerShdw>
          </a:effectLst>
          <a:latin typeface="+mn-lt"/>
          <a:ea typeface="+mn-ea"/>
          <a:cs typeface="+mn-cs"/>
          <a:sym typeface="Palatino"/>
        </a:defRPr>
      </a:lvl8pPr>
      <a:lvl9pPr indent="1828800" algn="ctr" defTabSz="584200">
        <a:defRPr b="1" sz="2000">
          <a:solidFill>
            <a:schemeClr val="tx1"/>
          </a:solidFill>
          <a:effectLst>
            <a:outerShdw sx="100000" sy="100000" kx="0" ky="0" algn="b" rotWithShape="0" blurRad="25400" dist="12700" dir="16200000">
              <a:srgbClr val="000000">
                <a:alpha val="80000"/>
              </a:srgbClr>
            </a:outerShdw>
          </a:effectLst>
          <a:latin typeface="+mn-lt"/>
          <a:ea typeface="+mn-ea"/>
          <a:cs typeface="+mn-cs"/>
          <a:sym typeface="Palatino"/>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 name="Shape 33"/>
          <p:cNvSpPr/>
          <p:nvPr>
            <p:ph type="title"/>
          </p:nvPr>
        </p:nvSpPr>
        <p:spPr>
          <a:prstGeom prst="rect">
            <a:avLst/>
          </a:prstGeom>
        </p:spPr>
        <p:txBody>
          <a:bodyPr/>
          <a:lstStyle/>
          <a:p>
            <a:pPr lvl="0">
              <a:defRPr sz="1800">
                <a:solidFill>
                  <a:srgbClr val="000000"/>
                </a:solidFill>
                <a:effectLst/>
              </a:defRPr>
            </a:pPr>
            <a:r>
              <a:rPr sz="7600">
                <a:solidFill>
                  <a:srgbClr val="F4D799"/>
                </a:solidFill>
                <a:effectLst>
                  <a:outerShdw sx="100000" sy="100000" kx="0" ky="0" algn="b" rotWithShape="0" blurRad="25400" dist="25400" dir="16200000">
                    <a:srgbClr val="000000">
                      <a:alpha val="34000"/>
                    </a:srgbClr>
                  </a:outerShdw>
                </a:effectLst>
              </a:rPr>
              <a:t>Literature Bell Ringers</a:t>
            </a:r>
          </a:p>
        </p:txBody>
      </p:sp>
      <p:sp>
        <p:nvSpPr>
          <p:cNvPr id="34" name="Shape 34"/>
          <p:cNvSpPr/>
          <p:nvPr>
            <p:ph type="body" idx="1"/>
          </p:nvPr>
        </p:nvSpPr>
        <p:spPr>
          <a:prstGeom prst="rect">
            <a:avLst/>
          </a:prstGeom>
        </p:spPr>
        <p:txBody>
          <a:bodyPr/>
          <a:lstStyle/>
          <a:p>
            <a:pPr lvl="0">
              <a:defRPr i="0" sz="1800">
                <a:solidFill>
                  <a:srgbClr val="000000"/>
                </a:solidFill>
                <a:effectLst/>
              </a:defRPr>
            </a:pPr>
            <a:r>
              <a:rPr i="1" sz="3400">
                <a:solidFill>
                  <a:srgbClr val="C8AF7B"/>
                </a:solidFill>
                <a:effectLst>
                  <a:outerShdw sx="100000" sy="100000" kx="0" ky="0" algn="b" rotWithShape="0" blurRad="25400" dist="12700" dir="16200000">
                    <a:srgbClr val="000000">
                      <a:alpha val="48000"/>
                    </a:srgbClr>
                  </a:outerShdw>
                </a:effectLst>
              </a:rPr>
              <a:t>August 25-29</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 name="Shape 36"/>
          <p:cNvSpPr/>
          <p:nvPr>
            <p:ph type="title"/>
          </p:nvPr>
        </p:nvSpPr>
        <p:spPr>
          <a:prstGeom prst="rect">
            <a:avLst/>
          </a:prstGeom>
        </p:spPr>
        <p:txBody>
          <a:bodyPr/>
          <a:lstStyle/>
          <a:p>
            <a:pPr lvl="0">
              <a:defRPr sz="1800">
                <a:solidFill>
                  <a:srgbClr val="000000"/>
                </a:solidFill>
                <a:effectLst/>
              </a:defRPr>
            </a:pPr>
            <a:r>
              <a:rPr sz="6800">
                <a:solidFill>
                  <a:srgbClr val="BCB08F"/>
                </a:solidFill>
                <a:effectLst>
                  <a:outerShdw sx="100000" sy="100000" kx="0" ky="0" algn="b" rotWithShape="0" blurRad="12700" dist="12700" dir="16200000">
                    <a:srgbClr val="000000">
                      <a:alpha val="50000"/>
                    </a:srgbClr>
                  </a:outerShdw>
                </a:effectLst>
              </a:rPr>
              <a:t>Monday, August 25</a:t>
            </a:r>
          </a:p>
        </p:txBody>
      </p:sp>
      <p:sp>
        <p:nvSpPr>
          <p:cNvPr id="37" name="Shape 37"/>
          <p:cNvSpPr/>
          <p:nvPr>
            <p:ph type="body" idx="1"/>
          </p:nvPr>
        </p:nvSpPr>
        <p:spPr>
          <a:prstGeom prst="rect">
            <a:avLst/>
          </a:prstGeom>
        </p:spPr>
        <p:txBody>
          <a:bodyPr/>
          <a:lstStyle>
            <a:lvl1pPr>
              <a:buBlip>
                <a:blip r:embed="rId2"/>
              </a:buBlip>
            </a:lvl1pPr>
          </a:lstStyle>
          <a:p>
            <a:pPr lvl="0">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Create a Frayer model for personification. Use your textbook if needed.</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 name="Shape 39"/>
          <p:cNvSpPr/>
          <p:nvPr>
            <p:ph type="title"/>
          </p:nvPr>
        </p:nvSpPr>
        <p:spPr>
          <a:prstGeom prst="rect">
            <a:avLst/>
          </a:prstGeom>
        </p:spPr>
        <p:txBody>
          <a:bodyPr/>
          <a:lstStyle/>
          <a:p>
            <a:pPr lvl="0">
              <a:defRPr sz="1800">
                <a:solidFill>
                  <a:srgbClr val="000000"/>
                </a:solidFill>
                <a:effectLst/>
              </a:defRPr>
            </a:pPr>
            <a:r>
              <a:rPr sz="6800">
                <a:solidFill>
                  <a:srgbClr val="BCB08F"/>
                </a:solidFill>
                <a:effectLst>
                  <a:outerShdw sx="100000" sy="100000" kx="0" ky="0" algn="b" rotWithShape="0" blurRad="12700" dist="12700" dir="16200000">
                    <a:srgbClr val="000000">
                      <a:alpha val="50000"/>
                    </a:srgbClr>
                  </a:outerShdw>
                </a:effectLst>
              </a:rPr>
              <a:t>Tuesday, August 26</a:t>
            </a:r>
          </a:p>
        </p:txBody>
      </p:sp>
      <p:sp>
        <p:nvSpPr>
          <p:cNvPr id="40" name="Shape 40"/>
          <p:cNvSpPr/>
          <p:nvPr>
            <p:ph type="body" idx="1"/>
          </p:nvPr>
        </p:nvSpPr>
        <p:spPr>
          <a:prstGeom prst="rect">
            <a:avLst/>
          </a:prstGeom>
        </p:spPr>
        <p:txBody>
          <a:bodyPr/>
          <a:lstStyle/>
          <a:p>
            <a:pPr lvl="0">
              <a:buBlip>
                <a:blip r:embed="rId2"/>
              </a:buBlip>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Write the sentences below and underline the example of personification. </a:t>
            </a:r>
            <a:endParaRPr i="1" sz="3600">
              <a:solidFill>
                <a:srgbClr val="86837F">
                  <a:alpha val="80000"/>
                </a:srgbClr>
              </a:solidFill>
              <a:effectLst>
                <a:outerShdw sx="100000" sy="100000" kx="0" ky="0" algn="b" rotWithShape="0" blurRad="25400" dist="12700" dir="5400000">
                  <a:srgbClr val="FFFFFF"/>
                </a:outerShdw>
              </a:effectLst>
            </a:endParaRPr>
          </a:p>
          <a:p>
            <a:pPr lvl="0">
              <a:buBlip>
                <a:blip r:embed="rId2"/>
              </a:buBlip>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Palm trees danced in the breeze, and the sun smiled down on the beach goers. </a:t>
            </a:r>
            <a:endParaRPr i="1" sz="3600">
              <a:solidFill>
                <a:srgbClr val="86837F">
                  <a:alpha val="80000"/>
                </a:srgbClr>
              </a:solidFill>
              <a:effectLst>
                <a:outerShdw sx="100000" sy="100000" kx="0" ky="0" algn="b" rotWithShape="0" blurRad="25400" dist="12700" dir="5400000">
                  <a:srgbClr val="FFFFFF"/>
                </a:outerShdw>
              </a:effectLst>
            </a:endParaRPr>
          </a:p>
          <a:p>
            <a:pPr lvl="0">
              <a:buBlip>
                <a:blip r:embed="rId2"/>
              </a:buBlip>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Outside the angry sky roared and threw lightning at the ground.</a:t>
            </a:r>
            <a:endParaRPr i="1" sz="3600">
              <a:solidFill>
                <a:srgbClr val="86837F">
                  <a:alpha val="80000"/>
                </a:srgbClr>
              </a:solidFill>
              <a:effectLst>
                <a:outerShdw sx="100000" sy="100000" kx="0" ky="0" algn="b" rotWithShape="0" blurRad="25400" dist="12700" dir="5400000">
                  <a:srgbClr val="FFFFFF"/>
                </a:outerShdw>
              </a:effectLst>
            </a:endParaRPr>
          </a:p>
          <a:p>
            <a:pPr lvl="0">
              <a:buBlip>
                <a:blip r:embed="rId2"/>
              </a:buBlip>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   It was time to go home, but the bell refused to ring. </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 name="Shape 42"/>
          <p:cNvSpPr/>
          <p:nvPr>
            <p:ph type="title"/>
          </p:nvPr>
        </p:nvSpPr>
        <p:spPr>
          <a:prstGeom prst="rect">
            <a:avLst/>
          </a:prstGeom>
        </p:spPr>
        <p:txBody>
          <a:bodyPr/>
          <a:lstStyle/>
          <a:p>
            <a:pPr lvl="0">
              <a:defRPr sz="1800">
                <a:solidFill>
                  <a:srgbClr val="000000"/>
                </a:solidFill>
                <a:effectLst/>
              </a:defRPr>
            </a:pPr>
            <a:r>
              <a:rPr sz="6800">
                <a:solidFill>
                  <a:srgbClr val="BCB08F"/>
                </a:solidFill>
                <a:effectLst>
                  <a:outerShdw sx="100000" sy="100000" kx="0" ky="0" algn="b" rotWithShape="0" blurRad="12700" dist="12700" dir="16200000">
                    <a:srgbClr val="000000">
                      <a:alpha val="50000"/>
                    </a:srgbClr>
                  </a:outerShdw>
                </a:effectLst>
              </a:rPr>
              <a:t>Wednesday, August 27</a:t>
            </a:r>
          </a:p>
        </p:txBody>
      </p:sp>
      <p:sp>
        <p:nvSpPr>
          <p:cNvPr id="43" name="Shape 43"/>
          <p:cNvSpPr/>
          <p:nvPr>
            <p:ph type="body" idx="1"/>
          </p:nvPr>
        </p:nvSpPr>
        <p:spPr>
          <a:prstGeom prst="rect">
            <a:avLst/>
          </a:prstGeom>
        </p:spPr>
        <p:txBody>
          <a:bodyPr/>
          <a:lstStyle/>
          <a:p>
            <a:pPr lvl="0" marL="0" indent="0">
              <a:buSzTx/>
              <a:buNone/>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Write the root words and definitions below. Then come up with a word that includes the root word. </a:t>
            </a:r>
            <a:endParaRPr i="1" sz="3600">
              <a:solidFill>
                <a:srgbClr val="86837F">
                  <a:alpha val="80000"/>
                </a:srgbClr>
              </a:solidFill>
              <a:effectLst>
                <a:outerShdw sx="100000" sy="100000" kx="0" ky="0" algn="b" rotWithShape="0" blurRad="25400" dist="12700" dir="5400000">
                  <a:srgbClr val="FFFFFF"/>
                </a:outerShdw>
              </a:effectLst>
            </a:endParaRPr>
          </a:p>
          <a:p>
            <a:pPr lvl="3" marL="2498271" indent="-555171">
              <a:buSzPct val="100000"/>
              <a:buAutoNum type="arabicPeriod" startAt="1"/>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Loc-place</a:t>
            </a:r>
            <a:endParaRPr i="1" sz="3600">
              <a:solidFill>
                <a:srgbClr val="86837F">
                  <a:alpha val="80000"/>
                </a:srgbClr>
              </a:solidFill>
              <a:effectLst>
                <a:outerShdw sx="100000" sy="100000" kx="0" ky="0" algn="b" rotWithShape="0" blurRad="25400" dist="12700" dir="5400000">
                  <a:srgbClr val="FFFFFF"/>
                </a:outerShdw>
              </a:effectLst>
            </a:endParaRPr>
          </a:p>
          <a:p>
            <a:pPr lvl="3" marL="2498271" indent="-555171">
              <a:buSzPct val="100000"/>
              <a:buAutoNum type="arabicPeriod" startAt="1"/>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Nat-born</a:t>
            </a:r>
            <a:endParaRPr i="1" sz="3600">
              <a:solidFill>
                <a:srgbClr val="86837F">
                  <a:alpha val="80000"/>
                </a:srgbClr>
              </a:solidFill>
              <a:effectLst>
                <a:outerShdw sx="100000" sy="100000" kx="0" ky="0" algn="b" rotWithShape="0" blurRad="25400" dist="12700" dir="5400000">
                  <a:srgbClr val="FFFFFF"/>
                </a:outerShdw>
              </a:effectLst>
            </a:endParaRPr>
          </a:p>
          <a:p>
            <a:pPr lvl="3" marL="2498271" indent="-555171">
              <a:buSzPct val="100000"/>
              <a:buAutoNum type="arabicPeriod" startAt="1"/>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Ped-foot</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 name="Shape 45"/>
          <p:cNvSpPr/>
          <p:nvPr>
            <p:ph type="title"/>
          </p:nvPr>
        </p:nvSpPr>
        <p:spPr>
          <a:prstGeom prst="rect">
            <a:avLst/>
          </a:prstGeom>
        </p:spPr>
        <p:txBody>
          <a:bodyPr/>
          <a:lstStyle/>
          <a:p>
            <a:pPr lvl="0">
              <a:defRPr sz="1800">
                <a:solidFill>
                  <a:srgbClr val="000000"/>
                </a:solidFill>
                <a:effectLst/>
              </a:defRPr>
            </a:pPr>
            <a:r>
              <a:rPr sz="6800">
                <a:solidFill>
                  <a:srgbClr val="BCB08F"/>
                </a:solidFill>
                <a:effectLst>
                  <a:outerShdw sx="100000" sy="100000" kx="0" ky="0" algn="b" rotWithShape="0" blurRad="12700" dist="12700" dir="16200000">
                    <a:srgbClr val="000000">
                      <a:alpha val="50000"/>
                    </a:srgbClr>
                  </a:outerShdw>
                </a:effectLst>
              </a:rPr>
              <a:t>Thursday, August 28</a:t>
            </a:r>
          </a:p>
        </p:txBody>
      </p:sp>
      <p:sp>
        <p:nvSpPr>
          <p:cNvPr id="46" name="Shape 46"/>
          <p:cNvSpPr/>
          <p:nvPr>
            <p:ph type="body" idx="1"/>
          </p:nvPr>
        </p:nvSpPr>
        <p:spPr>
          <a:xfrm>
            <a:off x="744630" y="2649482"/>
            <a:ext cx="11515540" cy="6385037"/>
          </a:xfrm>
          <a:prstGeom prst="rect">
            <a:avLst/>
          </a:prstGeom>
        </p:spPr>
        <p:txBody>
          <a:bodyPr/>
          <a:lstStyle/>
          <a:p>
            <a:pPr lvl="0" marL="0" indent="0" algn="ctr" defTabSz="391414">
              <a:lnSpc>
                <a:spcPct val="100000"/>
              </a:lnSpc>
              <a:spcBef>
                <a:spcPts val="0"/>
              </a:spcBef>
              <a:buSzTx/>
              <a:buNone/>
              <a:defRPr i="0" sz="1800">
                <a:solidFill>
                  <a:srgbClr val="000000"/>
                </a:solidFill>
                <a:effectLst/>
              </a:defRPr>
            </a:pPr>
            <a:r>
              <a:rPr i="1" sz="2680">
                <a:solidFill>
                  <a:srgbClr val="C82506"/>
                </a:solidFill>
              </a:rPr>
              <a:t>Read each sentence or paragraph and write the correct answer.</a:t>
            </a:r>
            <a:endParaRPr i="1" sz="2680">
              <a:solidFill>
                <a:srgbClr val="C82506"/>
              </a:solidFill>
            </a:endParaRPr>
          </a:p>
          <a:p>
            <a:pPr lvl="0" marL="0" indent="0" algn="ctr" defTabSz="391414">
              <a:lnSpc>
                <a:spcPct val="100000"/>
              </a:lnSpc>
              <a:spcBef>
                <a:spcPts val="0"/>
              </a:spcBef>
              <a:buSzTx/>
              <a:buNone/>
              <a:defRPr i="0" sz="1800">
                <a:solidFill>
                  <a:srgbClr val="000000"/>
                </a:solidFill>
                <a:effectLst/>
              </a:defRPr>
            </a:pPr>
            <a:r>
              <a:rPr i="1" sz="2680">
                <a:solidFill>
                  <a:srgbClr val="C82506"/>
                </a:solidFill>
              </a:rPr>
              <a:t> The archaeologist carefully removed the tome from its ancient resting place and proceeded to read the pages related to marriage in ancient Greece. What does the word tome probably mean? </a:t>
            </a:r>
            <a:endParaRPr i="1" sz="2680">
              <a:solidFill>
                <a:srgbClr val="C82506"/>
              </a:solidFill>
            </a:endParaRPr>
          </a:p>
          <a:p>
            <a:pPr lvl="0" marL="0" indent="0" algn="ctr" defTabSz="391414">
              <a:lnSpc>
                <a:spcPct val="100000"/>
              </a:lnSpc>
              <a:spcBef>
                <a:spcPts val="0"/>
              </a:spcBef>
              <a:buSzTx/>
              <a:buNone/>
              <a:defRPr i="0" sz="1800">
                <a:solidFill>
                  <a:srgbClr val="000000"/>
                </a:solidFill>
                <a:effectLst/>
              </a:defRPr>
            </a:pPr>
            <a:r>
              <a:rPr i="1" sz="2680">
                <a:solidFill>
                  <a:srgbClr val="C82506"/>
                </a:solidFill>
              </a:rPr>
              <a:t>a. pen        b. weapon       c. book         d. sausage </a:t>
            </a:r>
            <a:endParaRPr i="1" sz="2680">
              <a:solidFill>
                <a:srgbClr val="C82506"/>
              </a:solidFill>
            </a:endParaRPr>
          </a:p>
          <a:p>
            <a:pPr lvl="0" marL="0" indent="0" algn="ctr" defTabSz="391414">
              <a:lnSpc>
                <a:spcPct val="100000"/>
              </a:lnSpc>
              <a:spcBef>
                <a:spcPts val="0"/>
              </a:spcBef>
              <a:buSzTx/>
              <a:buNone/>
              <a:defRPr i="0" sz="1800">
                <a:solidFill>
                  <a:srgbClr val="000000"/>
                </a:solidFill>
                <a:effectLst/>
              </a:defRPr>
            </a:pPr>
            <a:r>
              <a:rPr i="1" sz="2680">
                <a:solidFill>
                  <a:srgbClr val="C82506"/>
                </a:solidFill>
              </a:rPr>
              <a:t>The Navajo language is an unwritten language of extreme complexity with no alphabet or symbols, and is spoken only on the lands of the Navajo Nation in the American Southwest. During World War II a Navajo code was created for the U.S. Navy. This code was virtually undecipherable to anyone except Navajo speaking persons. What does the word virtually probably mean? </a:t>
            </a:r>
            <a:endParaRPr i="1" sz="2680">
              <a:solidFill>
                <a:srgbClr val="C82506"/>
              </a:solidFill>
            </a:endParaRPr>
          </a:p>
          <a:p>
            <a:pPr lvl="0" marL="0" indent="0" algn="ctr" defTabSz="391414">
              <a:lnSpc>
                <a:spcPct val="100000"/>
              </a:lnSpc>
              <a:spcBef>
                <a:spcPts val="0"/>
              </a:spcBef>
              <a:buSzTx/>
              <a:buNone/>
              <a:defRPr i="0" sz="1800">
                <a:solidFill>
                  <a:srgbClr val="000000"/>
                </a:solidFill>
                <a:effectLst/>
              </a:defRPr>
            </a:pPr>
            <a:r>
              <a:rPr i="1" sz="2680">
                <a:solidFill>
                  <a:srgbClr val="C82506"/>
                </a:solidFill>
              </a:rPr>
              <a:t>a. pleasant.         b. almost.            c. never.            d. always </a:t>
            </a:r>
            <a:endParaRPr i="1" sz="2680">
              <a:solidFill>
                <a:srgbClr val="C82506"/>
              </a:solidFill>
            </a:endParaRPr>
          </a:p>
          <a:p>
            <a:pPr lvl="0" marL="0" indent="0" algn="ctr" defTabSz="391414">
              <a:lnSpc>
                <a:spcPct val="100000"/>
              </a:lnSpc>
              <a:spcBef>
                <a:spcPts val="0"/>
              </a:spcBef>
              <a:buSzTx/>
              <a:buNone/>
              <a:defRPr i="0" sz="1800">
                <a:solidFill>
                  <a:srgbClr val="000000"/>
                </a:solidFill>
                <a:effectLst/>
              </a:defRPr>
            </a:pPr>
            <a:r>
              <a:rPr i="1" sz="2680">
                <a:solidFill>
                  <a:srgbClr val="C82506"/>
                </a:solidFill>
              </a:rPr>
              <a:t>Lakes occupy less than two percent of the Earth's surface, yet they help sustain life. For instance, lakes give us fish to eat, irrigate crops, and generate electrical power. What does the word sustain probably mean?</a:t>
            </a:r>
            <a:endParaRPr i="1" sz="2680">
              <a:solidFill>
                <a:srgbClr val="C82506"/>
              </a:solidFill>
            </a:endParaRPr>
          </a:p>
          <a:p>
            <a:pPr lvl="0" marL="0" indent="0" algn="ctr" defTabSz="391414">
              <a:lnSpc>
                <a:spcPct val="100000"/>
              </a:lnSpc>
              <a:spcBef>
                <a:spcPts val="0"/>
              </a:spcBef>
              <a:buSzTx/>
              <a:buNone/>
              <a:defRPr i="0" sz="1800">
                <a:solidFill>
                  <a:srgbClr val="000000"/>
                </a:solidFill>
                <a:effectLst/>
              </a:defRPr>
            </a:pPr>
            <a:r>
              <a:rPr i="1" sz="2680">
                <a:solidFill>
                  <a:srgbClr val="C82506"/>
                </a:solidFill>
              </a:rPr>
              <a:t> a. support            b. obstruct          c. prolong            d. destroy </a:t>
            </a:r>
          </a:p>
        </p:txBody>
      </p:sp>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Moroccan">
  <a:themeElements>
    <a:clrScheme name="Moroccan">
      <a:dk1>
        <a:srgbClr val="073E86"/>
      </a:dk1>
      <a:lt1>
        <a:srgbClr val="86837F">
          <a:alpha val="80000"/>
        </a:srgbClr>
      </a:lt1>
      <a:dk2>
        <a:srgbClr val="586770"/>
      </a:dk2>
      <a:lt2>
        <a:srgbClr val="C4CBD0"/>
      </a:lt2>
      <a:accent1>
        <a:srgbClr val="61A4C7"/>
      </a:accent1>
      <a:accent2>
        <a:srgbClr val="3C9B4C"/>
      </a:accent2>
      <a:accent3>
        <a:srgbClr val="E0BF64"/>
      </a:accent3>
      <a:accent4>
        <a:srgbClr val="DE9A51"/>
      </a:accent4>
      <a:accent5>
        <a:srgbClr val="C86464"/>
      </a:accent5>
      <a:accent6>
        <a:srgbClr val="896D9B"/>
      </a:accent6>
      <a:hlink>
        <a:srgbClr val="0000FF"/>
      </a:hlink>
      <a:folHlink>
        <a:srgbClr val="FF00FF"/>
      </a:folHlink>
    </a:clrScheme>
    <a:fontScheme name="Moroccan">
      <a:majorFont>
        <a:latin typeface="Hoefler Text"/>
        <a:ea typeface="Hoefler Text"/>
        <a:cs typeface="Hoefler Text"/>
      </a:majorFont>
      <a:minorFont>
        <a:latin typeface="Hoefler Text"/>
        <a:ea typeface="Hoefler Text"/>
        <a:cs typeface="Hoefler Text"/>
      </a:minorFont>
    </a:fontScheme>
    <a:fmtScheme name="Morocca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200" u="none" kumimoji="0" normalizeH="0">
            <a:ln>
              <a:noFill/>
            </a:ln>
            <a:solidFill>
              <a:srgbClr val="F3F1DF"/>
            </a:solidFill>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A3BFCE"/>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Moroccan">
  <a:themeElements>
    <a:clrScheme name="Moroccan">
      <a:dk1>
        <a:srgbClr val="000000"/>
      </a:dk1>
      <a:lt1>
        <a:srgbClr val="FFFFFF"/>
      </a:lt1>
      <a:dk2>
        <a:srgbClr val="586770"/>
      </a:dk2>
      <a:lt2>
        <a:srgbClr val="C4CBD0"/>
      </a:lt2>
      <a:accent1>
        <a:srgbClr val="61A4C7"/>
      </a:accent1>
      <a:accent2>
        <a:srgbClr val="3C9B4C"/>
      </a:accent2>
      <a:accent3>
        <a:srgbClr val="E0BF64"/>
      </a:accent3>
      <a:accent4>
        <a:srgbClr val="DE9A51"/>
      </a:accent4>
      <a:accent5>
        <a:srgbClr val="C86464"/>
      </a:accent5>
      <a:accent6>
        <a:srgbClr val="896D9B"/>
      </a:accent6>
      <a:hlink>
        <a:srgbClr val="0000FF"/>
      </a:hlink>
      <a:folHlink>
        <a:srgbClr val="FF00FF"/>
      </a:folHlink>
    </a:clrScheme>
    <a:fontScheme name="Moroccan">
      <a:majorFont>
        <a:latin typeface="Hoefler Text"/>
        <a:ea typeface="Hoefler Text"/>
        <a:cs typeface="Hoefler Text"/>
      </a:majorFont>
      <a:minorFont>
        <a:latin typeface="Hoefler Text"/>
        <a:ea typeface="Hoefler Text"/>
        <a:cs typeface="Hoefler Text"/>
      </a:minorFont>
    </a:fontScheme>
    <a:fmtScheme name="Morocca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200" u="none" kumimoji="0" normalizeH="0">
            <a:ln>
              <a:noFill/>
            </a:ln>
            <a:solidFill>
              <a:srgbClr val="F3F1DF"/>
            </a:solidFill>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A3BFCE"/>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