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4" y="8193634"/>
            <a:ext cx="3457770" cy="71842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3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1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Literature Bell Ringers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August 18-22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Monday, Aug. 18-Frayer Model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Create a Frayer model for metaphor. Use your book if needed.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Tuesday, Aug. 19-Figurative Language 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Directions: Rewrite the following similes so they are metaphors. Remember metaphors use verbs such as is, are, was, were, and am.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•My sister is like a demon when she wakes up.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•The night was as black as tar.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•My dog is like a cowardly lion.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Wednesday, Aug. 20-Root Words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Write the following root words and the definitions. Then try to think of at least one word that includes the root word. 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mater-mother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spec-see, look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cogn-know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Thursday, Aug. 21-Analogies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71500" indent="-571500" defTabSz="457200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rPr>
              <a:t>Directions: Write and complete the following analogies. </a:t>
            </a:r>
            <a:endParaRPr sz="3600">
              <a:solidFill>
                <a:srgbClr val="FFFFFF"/>
              </a:solidFill>
              <a:latin typeface="Chalkduster"/>
              <a:ea typeface="Chalkduster"/>
              <a:cs typeface="Chalkduster"/>
              <a:sym typeface="Chalkduster"/>
            </a:endParaRPr>
          </a:p>
          <a:p>
            <a:pPr lvl="0" marL="571500" indent="-571500" defTabSz="457200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rPr>
              <a:t>Surprise: ambush:: accept:_______ Refuse, retreat, receive, or lose</a:t>
            </a:r>
            <a:endParaRPr sz="3600">
              <a:solidFill>
                <a:srgbClr val="FFFFFF"/>
              </a:solidFill>
              <a:latin typeface="Chalkduster"/>
              <a:ea typeface="Chalkduster"/>
              <a:cs typeface="Chalkduster"/>
              <a:sym typeface="Chalkduster"/>
            </a:endParaRPr>
          </a:p>
          <a:p>
            <a:pPr lvl="0" marL="571500" indent="-571500" defTabSz="457200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rPr>
              <a:t>Eye: wink:: fingers:________      tears, snap, ears, or hand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