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One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Two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Three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Four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5598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Language Bell Ringers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August 18-22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Grammar-Aug. 18, Monday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Write the following sentences and then tell what type they are. Choices for types: declarative, imperative, interrogative, and exclamatory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Do you know where I can find the cafeteria?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Colleen and Lily are sisters. 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It's almost time for college football!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Cheer for your favorite team.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Vocabulary-Aug. 19, Tues.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Create frayer models for the following words. 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 Aptitude-(noun) the ability to learn or understand something quickly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Attentive-(adj) giving careful attention to something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Banish- (verb) to force to leave a country or place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Quote-Aug. 20, wed.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508000" y="2883019"/>
            <a:ext cx="11988800" cy="5727700"/>
          </a:xfrm>
          <a:prstGeom prst="rect">
            <a:avLst/>
          </a:prstGeom>
        </p:spPr>
        <p:txBody>
          <a:bodyPr/>
          <a:lstStyle/>
          <a:p>
            <a:pPr lvl="1" marL="812800" indent="-406400"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EBEBEB"/>
                </a:solidFill>
                <a:effectLst>
                  <a:outerShdw sx="100000" sy="100000" kx="0" ky="0" algn="b" rotWithShape="0" blurRad="50800" dist="25400" dir="5400000">
                    <a:srgbClr val="000000"/>
                  </a:outerShdw>
                </a:effectLst>
                <a:latin typeface="Helvetica Neue Medium"/>
                <a:ea typeface="Helvetica Neue Medium"/>
                <a:cs typeface="Helvetica Neue Medium"/>
                <a:sym typeface="Helvetica Neue Medium"/>
              </a:rPr>
              <a:t>Write the quote of the week and explain what you think it means. Can you make a connection to the quote? If so, explain.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Journal-Aug. 21, Thurs.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If you could have one super power, what would you choose and why? What would you do? Explain in at least one paragraph.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